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279" r:id="rId4"/>
    <p:sldId id="280" r:id="rId5"/>
    <p:sldId id="278" r:id="rId6"/>
    <p:sldId id="292" r:id="rId7"/>
    <p:sldId id="281" r:id="rId8"/>
    <p:sldId id="284" r:id="rId9"/>
    <p:sldId id="282" r:id="rId10"/>
    <p:sldId id="295" r:id="rId11"/>
    <p:sldId id="298" r:id="rId12"/>
    <p:sldId id="296" r:id="rId13"/>
    <p:sldId id="285" r:id="rId14"/>
    <p:sldId id="287" r:id="rId15"/>
    <p:sldId id="283" r:id="rId16"/>
    <p:sldId id="299" r:id="rId17"/>
    <p:sldId id="300" r:id="rId18"/>
    <p:sldId id="303" r:id="rId19"/>
    <p:sldId id="304" r:id="rId20"/>
    <p:sldId id="30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FF371-2C60-46F3-B5EE-94550103F519}" v="627" dt="2022-01-11T15:20:34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Čečrdle" userId="f8eb289a2a7aa340" providerId="LiveId" clId="{A09FF371-2C60-46F3-B5EE-94550103F519}"/>
    <pc:docChg chg="undo custSel addSld delSld modSld sldOrd modShowInfo">
      <pc:chgData name="Jan Čečrdle" userId="f8eb289a2a7aa340" providerId="LiveId" clId="{A09FF371-2C60-46F3-B5EE-94550103F519}" dt="2022-01-11T17:22:18.919" v="2433" actId="2744"/>
      <pc:docMkLst>
        <pc:docMk/>
      </pc:docMkLst>
      <pc:sldChg chg="addSp delSp modSp mod">
        <pc:chgData name="Jan Čečrdle" userId="f8eb289a2a7aa340" providerId="LiveId" clId="{A09FF371-2C60-46F3-B5EE-94550103F519}" dt="2022-01-11T15:19:19.849" v="2419" actId="2"/>
        <pc:sldMkLst>
          <pc:docMk/>
          <pc:sldMk cId="2134909852" sldId="256"/>
        </pc:sldMkLst>
        <pc:spChg chg="mod">
          <ac:chgData name="Jan Čečrdle" userId="f8eb289a2a7aa340" providerId="LiveId" clId="{A09FF371-2C60-46F3-B5EE-94550103F519}" dt="2022-01-11T15:19:19.849" v="2419" actId="2"/>
          <ac:spMkLst>
            <pc:docMk/>
            <pc:sldMk cId="2134909852" sldId="256"/>
            <ac:spMk id="3" creationId="{699EF85A-9E97-4BB6-81DD-C988366BD50E}"/>
          </ac:spMkLst>
        </pc:spChg>
        <pc:spChg chg="add del mod ord">
          <ac:chgData name="Jan Čečrdle" userId="f8eb289a2a7aa340" providerId="LiveId" clId="{A09FF371-2C60-46F3-B5EE-94550103F519}" dt="2022-01-11T14:35:45.608" v="1484" actId="478"/>
          <ac:spMkLst>
            <pc:docMk/>
            <pc:sldMk cId="2134909852" sldId="256"/>
            <ac:spMk id="4" creationId="{53169CE1-2CD0-45B3-98F6-E2B2F5349559}"/>
          </ac:spMkLst>
        </pc:spChg>
        <pc:spChg chg="add mod">
          <ac:chgData name="Jan Čečrdle" userId="f8eb289a2a7aa340" providerId="LiveId" clId="{A09FF371-2C60-46F3-B5EE-94550103F519}" dt="2022-01-11T14:36:18.294" v="1493" actId="1076"/>
          <ac:spMkLst>
            <pc:docMk/>
            <pc:sldMk cId="2134909852" sldId="256"/>
            <ac:spMk id="5" creationId="{550B9088-8EDD-4F86-AAC5-3203CABCEB95}"/>
          </ac:spMkLst>
        </pc:spChg>
        <pc:picChg chg="mod">
          <ac:chgData name="Jan Čečrdle" userId="f8eb289a2a7aa340" providerId="LiveId" clId="{A09FF371-2C60-46F3-B5EE-94550103F519}" dt="2022-01-11T14:36:11.207" v="1492" actId="166"/>
          <ac:picMkLst>
            <pc:docMk/>
            <pc:sldMk cId="2134909852" sldId="256"/>
            <ac:picMk id="11" creationId="{C91C1C6A-FB66-42E1-A6B8-A1C7C5088BA1}"/>
          </ac:picMkLst>
        </pc:picChg>
        <pc:picChg chg="mod">
          <ac:chgData name="Jan Čečrdle" userId="f8eb289a2a7aa340" providerId="LiveId" clId="{A09FF371-2C60-46F3-B5EE-94550103F519}" dt="2022-01-11T14:34:49.794" v="1476" actId="1076"/>
          <ac:picMkLst>
            <pc:docMk/>
            <pc:sldMk cId="2134909852" sldId="256"/>
            <ac:picMk id="12" creationId="{80C40EA7-46EA-49AA-9E1C-A2D633395825}"/>
          </ac:picMkLst>
        </pc:picChg>
      </pc:sldChg>
      <pc:sldChg chg="addSp delSp modSp mod">
        <pc:chgData name="Jan Čečrdle" userId="f8eb289a2a7aa340" providerId="LiveId" clId="{A09FF371-2C60-46F3-B5EE-94550103F519}" dt="2022-01-11T15:20:28.698" v="2432" actId="1076"/>
        <pc:sldMkLst>
          <pc:docMk/>
          <pc:sldMk cId="2731390024" sldId="278"/>
        </pc:sldMkLst>
        <pc:spChg chg="mod">
          <ac:chgData name="Jan Čečrdle" userId="f8eb289a2a7aa340" providerId="LiveId" clId="{A09FF371-2C60-46F3-B5EE-94550103F519}" dt="2022-01-11T15:20:16.020" v="2427" actId="790"/>
          <ac:spMkLst>
            <pc:docMk/>
            <pc:sldMk cId="2731390024" sldId="278"/>
            <ac:spMk id="2" creationId="{336AF998-81D4-4CFB-8258-4F10FDF4C6A6}"/>
          </ac:spMkLst>
        </pc:spChg>
        <pc:spChg chg="mod">
          <ac:chgData name="Jan Čečrdle" userId="f8eb289a2a7aa340" providerId="LiveId" clId="{A09FF371-2C60-46F3-B5EE-94550103F519}" dt="2022-01-11T15:20:23.819" v="2430" actId="6549"/>
          <ac:spMkLst>
            <pc:docMk/>
            <pc:sldMk cId="2731390024" sldId="278"/>
            <ac:spMk id="9" creationId="{BF8CA95B-F4B5-4C17-B15F-452E3BF351AC}"/>
          </ac:spMkLst>
        </pc:spChg>
        <pc:spChg chg="add mod">
          <ac:chgData name="Jan Čečrdle" userId="f8eb289a2a7aa340" providerId="LiveId" clId="{A09FF371-2C60-46F3-B5EE-94550103F519}" dt="2022-01-11T14:08:39.372" v="790" actId="1076"/>
          <ac:spMkLst>
            <pc:docMk/>
            <pc:sldMk cId="2731390024" sldId="278"/>
            <ac:spMk id="10" creationId="{4E4703FD-6D70-4103-A367-0F074FF6F5D0}"/>
          </ac:spMkLst>
        </pc:spChg>
        <pc:picChg chg="add mod">
          <ac:chgData name="Jan Čečrdle" userId="f8eb289a2a7aa340" providerId="LiveId" clId="{A09FF371-2C60-46F3-B5EE-94550103F519}" dt="2022-01-11T14:08:09.183" v="785" actId="1076"/>
          <ac:picMkLst>
            <pc:docMk/>
            <pc:sldMk cId="2731390024" sldId="278"/>
            <ac:picMk id="3" creationId="{B9F840FF-46EA-4D1D-9C87-758CA193F0BC}"/>
          </ac:picMkLst>
        </pc:picChg>
        <pc:picChg chg="mod">
          <ac:chgData name="Jan Čečrdle" userId="f8eb289a2a7aa340" providerId="LiveId" clId="{A09FF371-2C60-46F3-B5EE-94550103F519}" dt="2022-01-11T15:20:28.698" v="2432" actId="1076"/>
          <ac:picMkLst>
            <pc:docMk/>
            <pc:sldMk cId="2731390024" sldId="278"/>
            <ac:picMk id="3074" creationId="{D9E759E2-BF1C-467C-B060-7340FCA66E98}"/>
          </ac:picMkLst>
        </pc:picChg>
        <pc:cxnChg chg="add del">
          <ac:chgData name="Jan Čečrdle" userId="f8eb289a2a7aa340" providerId="LiveId" clId="{A09FF371-2C60-46F3-B5EE-94550103F519}" dt="2022-01-11T14:08:25.728" v="787" actId="11529"/>
          <ac:cxnSpMkLst>
            <pc:docMk/>
            <pc:sldMk cId="2731390024" sldId="278"/>
            <ac:cxnSpMk id="8" creationId="{E6E0D0A7-2449-4909-8B9F-A74F9ED4EC6D}"/>
          </ac:cxnSpMkLst>
        </pc:cxnChg>
      </pc:sldChg>
      <pc:sldChg chg="modSp mod">
        <pc:chgData name="Jan Čečrdle" userId="f8eb289a2a7aa340" providerId="LiveId" clId="{A09FF371-2C60-46F3-B5EE-94550103F519}" dt="2022-01-11T15:20:00.968" v="2424" actId="790"/>
        <pc:sldMkLst>
          <pc:docMk/>
          <pc:sldMk cId="3924979904" sldId="279"/>
        </pc:sldMkLst>
        <pc:spChg chg="mod">
          <ac:chgData name="Jan Čečrdle" userId="f8eb289a2a7aa340" providerId="LiveId" clId="{A09FF371-2C60-46F3-B5EE-94550103F519}" dt="2022-01-11T15:19:32.160" v="2420" actId="2"/>
          <ac:spMkLst>
            <pc:docMk/>
            <pc:sldMk cId="3924979904" sldId="279"/>
            <ac:spMk id="2" creationId="{336AF998-81D4-4CFB-8258-4F10FDF4C6A6}"/>
          </ac:spMkLst>
        </pc:spChg>
        <pc:spChg chg="mod">
          <ac:chgData name="Jan Čečrdle" userId="f8eb289a2a7aa340" providerId="LiveId" clId="{A09FF371-2C60-46F3-B5EE-94550103F519}" dt="2022-01-11T15:20:00.968" v="2424" actId="790"/>
          <ac:spMkLst>
            <pc:docMk/>
            <pc:sldMk cId="3924979904" sldId="279"/>
            <ac:spMk id="11" creationId="{358FECC0-F4A0-4FA9-8B08-46228C35270F}"/>
          </ac:spMkLst>
        </pc:spChg>
      </pc:sldChg>
      <pc:sldChg chg="modSp mod">
        <pc:chgData name="Jan Čečrdle" userId="f8eb289a2a7aa340" providerId="LiveId" clId="{A09FF371-2C60-46F3-B5EE-94550103F519}" dt="2022-01-11T15:19:09.956" v="2418" actId="790"/>
        <pc:sldMkLst>
          <pc:docMk/>
          <pc:sldMk cId="2607597194" sldId="282"/>
        </pc:sldMkLst>
        <pc:spChg chg="mod">
          <ac:chgData name="Jan Čečrdle" userId="f8eb289a2a7aa340" providerId="LiveId" clId="{A09FF371-2C60-46F3-B5EE-94550103F519}" dt="2022-01-11T15:19:09.956" v="2418" actId="790"/>
          <ac:spMkLst>
            <pc:docMk/>
            <pc:sldMk cId="2607597194" sldId="282"/>
            <ac:spMk id="5" creationId="{6F7110BF-751E-42CE-B384-C341752EF5D2}"/>
          </ac:spMkLst>
        </pc:spChg>
        <pc:spChg chg="mod">
          <ac:chgData name="Jan Čečrdle" userId="f8eb289a2a7aa340" providerId="LiveId" clId="{A09FF371-2C60-46F3-B5EE-94550103F519}" dt="2022-01-11T15:14:59.170" v="2417" actId="20577"/>
          <ac:spMkLst>
            <pc:docMk/>
            <pc:sldMk cId="2607597194" sldId="282"/>
            <ac:spMk id="9" creationId="{BF8CA95B-F4B5-4C17-B15F-452E3BF351AC}"/>
          </ac:spMkLst>
        </pc:spChg>
      </pc:sldChg>
      <pc:sldChg chg="modSp mod">
        <pc:chgData name="Jan Čečrdle" userId="f8eb289a2a7aa340" providerId="LiveId" clId="{A09FF371-2C60-46F3-B5EE-94550103F519}" dt="2022-01-11T15:12:05.028" v="2402" actId="20577"/>
        <pc:sldMkLst>
          <pc:docMk/>
          <pc:sldMk cId="2116365864" sldId="283"/>
        </pc:sldMkLst>
        <pc:spChg chg="mod">
          <ac:chgData name="Jan Čečrdle" userId="f8eb289a2a7aa340" providerId="LiveId" clId="{A09FF371-2C60-46F3-B5EE-94550103F519}" dt="2022-01-11T14:31:45.844" v="1343" actId="1076"/>
          <ac:spMkLst>
            <pc:docMk/>
            <pc:sldMk cId="2116365864" sldId="283"/>
            <ac:spMk id="7" creationId="{91DD7431-56F8-4603-A1EF-B3B60DFDADD5}"/>
          </ac:spMkLst>
        </pc:spChg>
        <pc:spChg chg="mod">
          <ac:chgData name="Jan Čečrdle" userId="f8eb289a2a7aa340" providerId="LiveId" clId="{A09FF371-2C60-46F3-B5EE-94550103F519}" dt="2022-01-11T15:12:05.028" v="2402" actId="20577"/>
          <ac:spMkLst>
            <pc:docMk/>
            <pc:sldMk cId="2116365864" sldId="283"/>
            <ac:spMk id="9" creationId="{BF8CA95B-F4B5-4C17-B15F-452E3BF351AC}"/>
          </ac:spMkLst>
        </pc:spChg>
        <pc:grpChg chg="mod">
          <ac:chgData name="Jan Čečrdle" userId="f8eb289a2a7aa340" providerId="LiveId" clId="{A09FF371-2C60-46F3-B5EE-94550103F519}" dt="2022-01-11T14:31:28.446" v="1342" actId="1076"/>
          <ac:grpSpMkLst>
            <pc:docMk/>
            <pc:sldMk cId="2116365864" sldId="283"/>
            <ac:grpSpMk id="10" creationId="{2A1E53EE-F180-4565-B0D4-BBFDD6DEBA61}"/>
          </ac:grpSpMkLst>
        </pc:grpChg>
      </pc:sldChg>
      <pc:sldChg chg="addSp modSp">
        <pc:chgData name="Jan Čečrdle" userId="f8eb289a2a7aa340" providerId="LiveId" clId="{A09FF371-2C60-46F3-B5EE-94550103F519}" dt="2022-01-11T14:05:44.492" v="758" actId="1076"/>
        <pc:sldMkLst>
          <pc:docMk/>
          <pc:sldMk cId="1298506879" sldId="285"/>
        </pc:sldMkLst>
        <pc:spChg chg="mod">
          <ac:chgData name="Jan Čečrdle" userId="f8eb289a2a7aa340" providerId="LiveId" clId="{A09FF371-2C60-46F3-B5EE-94550103F519}" dt="2022-01-11T14:05:34.295" v="756" actId="14100"/>
          <ac:spMkLst>
            <pc:docMk/>
            <pc:sldMk cId="1298506879" sldId="285"/>
            <ac:spMk id="2" creationId="{336AF998-81D4-4CFB-8258-4F10FDF4C6A6}"/>
          </ac:spMkLst>
        </pc:spChg>
        <pc:picChg chg="add mod">
          <ac:chgData name="Jan Čečrdle" userId="f8eb289a2a7aa340" providerId="LiveId" clId="{A09FF371-2C60-46F3-B5EE-94550103F519}" dt="2022-01-11T14:05:44.492" v="758" actId="1076"/>
          <ac:picMkLst>
            <pc:docMk/>
            <pc:sldMk cId="1298506879" sldId="285"/>
            <ac:picMk id="1026" creationId="{06226D61-B21B-4C84-837B-ACDF8A889947}"/>
          </ac:picMkLst>
        </pc:picChg>
      </pc:sldChg>
      <pc:sldChg chg="del">
        <pc:chgData name="Jan Čečrdle" userId="f8eb289a2a7aa340" providerId="LiveId" clId="{A09FF371-2C60-46F3-B5EE-94550103F519}" dt="2022-01-11T14:10:21.761" v="794" actId="47"/>
        <pc:sldMkLst>
          <pc:docMk/>
          <pc:sldMk cId="1055254210" sldId="286"/>
        </pc:sldMkLst>
      </pc:sldChg>
      <pc:sldChg chg="modSp mod">
        <pc:chgData name="Jan Čečrdle" userId="f8eb289a2a7aa340" providerId="LiveId" clId="{A09FF371-2C60-46F3-B5EE-94550103F519}" dt="2022-01-11T14:09:39.297" v="793" actId="27636"/>
        <pc:sldMkLst>
          <pc:docMk/>
          <pc:sldMk cId="3648418842" sldId="287"/>
        </pc:sldMkLst>
        <pc:spChg chg="mod">
          <ac:chgData name="Jan Čečrdle" userId="f8eb289a2a7aa340" providerId="LiveId" clId="{A09FF371-2C60-46F3-B5EE-94550103F519}" dt="2022-01-11T14:09:39.297" v="793" actId="27636"/>
          <ac:spMkLst>
            <pc:docMk/>
            <pc:sldMk cId="3648418842" sldId="287"/>
            <ac:spMk id="9" creationId="{BF8CA95B-F4B5-4C17-B15F-452E3BF351AC}"/>
          </ac:spMkLst>
        </pc:spChg>
      </pc:sldChg>
      <pc:sldChg chg="del">
        <pc:chgData name="Jan Čečrdle" userId="f8eb289a2a7aa340" providerId="LiveId" clId="{A09FF371-2C60-46F3-B5EE-94550103F519}" dt="2022-01-11T13:44:17.203" v="0" actId="47"/>
        <pc:sldMkLst>
          <pc:docMk/>
          <pc:sldMk cId="2715589108" sldId="288"/>
        </pc:sldMkLst>
      </pc:sldChg>
      <pc:sldChg chg="del">
        <pc:chgData name="Jan Čečrdle" userId="f8eb289a2a7aa340" providerId="LiveId" clId="{A09FF371-2C60-46F3-B5EE-94550103F519}" dt="2022-01-11T13:44:19.921" v="2" actId="47"/>
        <pc:sldMkLst>
          <pc:docMk/>
          <pc:sldMk cId="1947400745" sldId="289"/>
        </pc:sldMkLst>
      </pc:sldChg>
      <pc:sldChg chg="del">
        <pc:chgData name="Jan Čečrdle" userId="f8eb289a2a7aa340" providerId="LiveId" clId="{A09FF371-2C60-46F3-B5EE-94550103F519}" dt="2022-01-11T13:44:22.061" v="3" actId="47"/>
        <pc:sldMkLst>
          <pc:docMk/>
          <pc:sldMk cId="2028177948" sldId="291"/>
        </pc:sldMkLst>
      </pc:sldChg>
      <pc:sldChg chg="del">
        <pc:chgData name="Jan Čečrdle" userId="f8eb289a2a7aa340" providerId="LiveId" clId="{A09FF371-2C60-46F3-B5EE-94550103F519}" dt="2022-01-11T13:44:23.842" v="4" actId="47"/>
        <pc:sldMkLst>
          <pc:docMk/>
          <pc:sldMk cId="3522312671" sldId="293"/>
        </pc:sldMkLst>
      </pc:sldChg>
      <pc:sldChg chg="del">
        <pc:chgData name="Jan Čečrdle" userId="f8eb289a2a7aa340" providerId="LiveId" clId="{A09FF371-2C60-46F3-B5EE-94550103F519}" dt="2022-01-11T13:44:18.015" v="1" actId="47"/>
        <pc:sldMkLst>
          <pc:docMk/>
          <pc:sldMk cId="3109821656" sldId="294"/>
        </pc:sldMkLst>
      </pc:sldChg>
      <pc:sldChg chg="addSp modSp mod">
        <pc:chgData name="Jan Čečrdle" userId="f8eb289a2a7aa340" providerId="LiveId" clId="{A09FF371-2C60-46F3-B5EE-94550103F519}" dt="2022-01-11T13:54:58.671" v="151" actId="1076"/>
        <pc:sldMkLst>
          <pc:docMk/>
          <pc:sldMk cId="1617644752" sldId="295"/>
        </pc:sldMkLst>
        <pc:spChg chg="add mod">
          <ac:chgData name="Jan Čečrdle" userId="f8eb289a2a7aa340" providerId="LiveId" clId="{A09FF371-2C60-46F3-B5EE-94550103F519}" dt="2022-01-11T13:54:58.671" v="151" actId="1076"/>
          <ac:spMkLst>
            <pc:docMk/>
            <pc:sldMk cId="1617644752" sldId="295"/>
            <ac:spMk id="3" creationId="{58C56D4B-A42F-40B3-B562-5B2A56D705BF}"/>
          </ac:spMkLst>
        </pc:spChg>
        <pc:spChg chg="add mod ord">
          <ac:chgData name="Jan Čečrdle" userId="f8eb289a2a7aa340" providerId="LiveId" clId="{A09FF371-2C60-46F3-B5EE-94550103F519}" dt="2022-01-11T13:54:48.833" v="150" actId="171"/>
          <ac:spMkLst>
            <pc:docMk/>
            <pc:sldMk cId="1617644752" sldId="295"/>
            <ac:spMk id="7" creationId="{2C437DAA-7425-4CB0-B887-FDD2665AD824}"/>
          </ac:spMkLst>
        </pc:spChg>
        <pc:spChg chg="mod">
          <ac:chgData name="Jan Čečrdle" userId="f8eb289a2a7aa340" providerId="LiveId" clId="{A09FF371-2C60-46F3-B5EE-94550103F519}" dt="2022-01-11T13:53:09.596" v="89" actId="20577"/>
          <ac:spMkLst>
            <pc:docMk/>
            <pc:sldMk cId="1617644752" sldId="295"/>
            <ac:spMk id="9" creationId="{BF8CA95B-F4B5-4C17-B15F-452E3BF351AC}"/>
          </ac:spMkLst>
        </pc:spChg>
        <pc:picChg chg="mod">
          <ac:chgData name="Jan Čečrdle" userId="f8eb289a2a7aa340" providerId="LiveId" clId="{A09FF371-2C60-46F3-B5EE-94550103F519}" dt="2022-01-11T13:54:35.078" v="149" actId="1076"/>
          <ac:picMkLst>
            <pc:docMk/>
            <pc:sldMk cId="1617644752" sldId="295"/>
            <ac:picMk id="3074" creationId="{D9E759E2-BF1C-467C-B060-7340FCA66E98}"/>
          </ac:picMkLst>
        </pc:picChg>
      </pc:sldChg>
      <pc:sldChg chg="ord">
        <pc:chgData name="Jan Čečrdle" userId="f8eb289a2a7aa340" providerId="LiveId" clId="{A09FF371-2C60-46F3-B5EE-94550103F519}" dt="2022-01-11T14:04:59.351" v="752"/>
        <pc:sldMkLst>
          <pc:docMk/>
          <pc:sldMk cId="2626790548" sldId="296"/>
        </pc:sldMkLst>
      </pc:sldChg>
      <pc:sldChg chg="del">
        <pc:chgData name="Jan Čečrdle" userId="f8eb289a2a7aa340" providerId="LiveId" clId="{A09FF371-2C60-46F3-B5EE-94550103F519}" dt="2022-01-11T15:09:33.118" v="2339" actId="47"/>
        <pc:sldMkLst>
          <pc:docMk/>
          <pc:sldMk cId="1156078833" sldId="297"/>
        </pc:sldMkLst>
      </pc:sldChg>
      <pc:sldChg chg="addSp delSp add del setBg delDesignElem">
        <pc:chgData name="Jan Čečrdle" userId="f8eb289a2a7aa340" providerId="LiveId" clId="{A09FF371-2C60-46F3-B5EE-94550103F519}" dt="2022-01-11T13:50:39.376" v="15"/>
        <pc:sldMkLst>
          <pc:docMk/>
          <pc:sldMk cId="1062927927" sldId="298"/>
        </pc:sldMkLst>
        <pc:spChg chg="add del">
          <ac:chgData name="Jan Čečrdle" userId="f8eb289a2a7aa340" providerId="LiveId" clId="{A09FF371-2C60-46F3-B5EE-94550103F519}" dt="2022-01-11T13:50:39.376" v="15"/>
          <ac:spMkLst>
            <pc:docMk/>
            <pc:sldMk cId="1062927927" sldId="298"/>
            <ac:spMk id="71" creationId="{8FC9BE17-9A7B-462D-AE50-3D8777387304}"/>
          </ac:spMkLst>
        </pc:spChg>
        <pc:spChg chg="add del">
          <ac:chgData name="Jan Čečrdle" userId="f8eb289a2a7aa340" providerId="LiveId" clId="{A09FF371-2C60-46F3-B5EE-94550103F519}" dt="2022-01-11T13:50:39.376" v="15"/>
          <ac:spMkLst>
            <pc:docMk/>
            <pc:sldMk cId="1062927927" sldId="298"/>
            <ac:spMk id="73" creationId="{3EBE8569-6AEC-4B8C-8D53-2DE337CDBA65}"/>
          </ac:spMkLst>
        </pc:spChg>
        <pc:spChg chg="add del">
          <ac:chgData name="Jan Čečrdle" userId="f8eb289a2a7aa340" providerId="LiveId" clId="{A09FF371-2C60-46F3-B5EE-94550103F519}" dt="2022-01-11T13:50:39.376" v="15"/>
          <ac:spMkLst>
            <pc:docMk/>
            <pc:sldMk cId="1062927927" sldId="298"/>
            <ac:spMk id="75" creationId="{55D4142C-5077-457F-A6AD-3FECFDB39685}"/>
          </ac:spMkLst>
        </pc:spChg>
        <pc:spChg chg="add del">
          <ac:chgData name="Jan Čečrdle" userId="f8eb289a2a7aa340" providerId="LiveId" clId="{A09FF371-2C60-46F3-B5EE-94550103F519}" dt="2022-01-11T13:50:39.376" v="15"/>
          <ac:spMkLst>
            <pc:docMk/>
            <pc:sldMk cId="1062927927" sldId="298"/>
            <ac:spMk id="77" creationId="{7A5F0580-5EE9-419F-96EE-B6529EF6E7D0}"/>
          </ac:spMkLst>
        </pc:spChg>
      </pc:sldChg>
      <pc:sldChg chg="new del">
        <pc:chgData name="Jan Čečrdle" userId="f8eb289a2a7aa340" providerId="LiveId" clId="{A09FF371-2C60-46F3-B5EE-94550103F519}" dt="2022-01-11T13:45:30.370" v="6" actId="47"/>
        <pc:sldMkLst>
          <pc:docMk/>
          <pc:sldMk cId="2093606292" sldId="298"/>
        </pc:sldMkLst>
      </pc:sldChg>
      <pc:sldChg chg="delSp add del setBg delDesignElem">
        <pc:chgData name="Jan Čečrdle" userId="f8eb289a2a7aa340" providerId="LiveId" clId="{A09FF371-2C60-46F3-B5EE-94550103F519}" dt="2022-01-11T13:47:28.499" v="12" actId="47"/>
        <pc:sldMkLst>
          <pc:docMk/>
          <pc:sldMk cId="2649721738" sldId="298"/>
        </pc:sldMkLst>
        <pc:spChg chg="del">
          <ac:chgData name="Jan Čečrdle" userId="f8eb289a2a7aa340" providerId="LiveId" clId="{A09FF371-2C60-46F3-B5EE-94550103F519}" dt="2022-01-11T13:46:19.678" v="11"/>
          <ac:spMkLst>
            <pc:docMk/>
            <pc:sldMk cId="2649721738" sldId="298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3:46:19.678" v="11"/>
          <ac:spMkLst>
            <pc:docMk/>
            <pc:sldMk cId="2649721738" sldId="298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3:46:19.678" v="11"/>
          <ac:spMkLst>
            <pc:docMk/>
            <pc:sldMk cId="2649721738" sldId="298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3:46:19.678" v="11"/>
          <ac:spMkLst>
            <pc:docMk/>
            <pc:sldMk cId="2649721738" sldId="298"/>
            <ac:spMk id="77" creationId="{7A5F0580-5EE9-419F-96EE-B6529EF6E7D0}"/>
          </ac:spMkLst>
        </pc:spChg>
      </pc:sldChg>
      <pc:sldChg chg="addSp delSp modSp add mod ord setBg modAnim delDesignElem">
        <pc:chgData name="Jan Čečrdle" userId="f8eb289a2a7aa340" providerId="LiveId" clId="{A09FF371-2C60-46F3-B5EE-94550103F519}" dt="2022-01-11T14:07:05.410" v="782" actId="26606"/>
        <pc:sldMkLst>
          <pc:docMk/>
          <pc:sldMk cId="3136609942" sldId="298"/>
        </pc:sldMkLst>
        <pc:spChg chg="mod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2" creationId="{336AF998-81D4-4CFB-8258-4F10FDF4C6A6}"/>
          </ac:spMkLst>
        </pc:spChg>
        <pc:spChg chg="add del mod">
          <ac:chgData name="Jan Čečrdle" userId="f8eb289a2a7aa340" providerId="LiveId" clId="{A09FF371-2C60-46F3-B5EE-94550103F519}" dt="2022-01-11T13:52:40.524" v="69"/>
          <ac:spMkLst>
            <pc:docMk/>
            <pc:sldMk cId="3136609942" sldId="298"/>
            <ac:spMk id="3" creationId="{82E6DFA6-7037-4B9E-8CFC-3084C99F6994}"/>
          </ac:spMkLst>
        </pc:spChg>
        <pc:spChg chg="mod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4" creationId="{D99A533B-7153-4B56-B213-A49D7C6CD820}"/>
          </ac:spMkLst>
        </pc:spChg>
        <pc:spChg chg="mod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5" creationId="{6F7110BF-751E-42CE-B384-C341752EF5D2}"/>
          </ac:spMkLst>
        </pc:spChg>
        <pc:spChg chg="mod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6" creationId="{E38D168F-18CA-4334-8CDB-8072BEB9208A}"/>
          </ac:spMkLst>
        </pc:spChg>
        <pc:spChg chg="add mod ord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7" creationId="{2AB8EDDA-965F-429A-AD8C-B4B54BD38378}"/>
          </ac:spMkLst>
        </pc:spChg>
        <pc:spChg chg="mod ord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9" creationId="{BF8CA95B-F4B5-4C17-B15F-452E3BF351AC}"/>
          </ac:spMkLst>
        </pc:spChg>
        <pc:spChg chg="del">
          <ac:chgData name="Jan Čečrdle" userId="f8eb289a2a7aa340" providerId="LiveId" clId="{A09FF371-2C60-46F3-B5EE-94550103F519}" dt="2022-01-11T13:51:10.609" v="17"/>
          <ac:spMkLst>
            <pc:docMk/>
            <pc:sldMk cId="3136609942" sldId="298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3:51:10.609" v="17"/>
          <ac:spMkLst>
            <pc:docMk/>
            <pc:sldMk cId="3136609942" sldId="298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3:51:10.609" v="17"/>
          <ac:spMkLst>
            <pc:docMk/>
            <pc:sldMk cId="3136609942" sldId="298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3:51:10.609" v="17"/>
          <ac:spMkLst>
            <pc:docMk/>
            <pc:sldMk cId="3136609942" sldId="298"/>
            <ac:spMk id="77" creationId="{7A5F0580-5EE9-419F-96EE-B6529EF6E7D0}"/>
          </ac:spMkLst>
        </pc:spChg>
        <pc:spChg chg="add del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140" creationId="{2172A0AC-3DCE-4672-BCAF-28FEF91F6020}"/>
          </ac:spMkLst>
        </pc:spChg>
        <pc:spChg chg="add del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142" creationId="{AE6F1C77-EDC9-4C5F-8C1C-62DD46BDA3C3}"/>
          </ac:spMkLst>
        </pc:spChg>
        <pc:spChg chg="add del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3076" creationId="{8FC9BE17-9A7B-462D-AE50-3D8777387304}"/>
          </ac:spMkLst>
        </pc:spChg>
        <pc:spChg chg="add del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3077" creationId="{3EBE8569-6AEC-4B8C-8D53-2DE337CDBA65}"/>
          </ac:spMkLst>
        </pc:spChg>
        <pc:spChg chg="add del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3078" creationId="{55D4142C-5077-457F-A6AD-3FECFDB39685}"/>
          </ac:spMkLst>
        </pc:spChg>
        <pc:spChg chg="add del">
          <ac:chgData name="Jan Čečrdle" userId="f8eb289a2a7aa340" providerId="LiveId" clId="{A09FF371-2C60-46F3-B5EE-94550103F519}" dt="2022-01-11T14:07:05.410" v="782" actId="26606"/>
          <ac:spMkLst>
            <pc:docMk/>
            <pc:sldMk cId="3136609942" sldId="298"/>
            <ac:spMk id="3079" creationId="{7A5F0580-5EE9-419F-96EE-B6529EF6E7D0}"/>
          </ac:spMkLst>
        </pc:spChg>
        <pc:graphicFrameChg chg="del">
          <ac:chgData name="Jan Čečrdle" userId="f8eb289a2a7aa340" providerId="LiveId" clId="{A09FF371-2C60-46F3-B5EE-94550103F519}" dt="2022-01-11T13:51:13.678" v="18" actId="478"/>
          <ac:graphicFrameMkLst>
            <pc:docMk/>
            <pc:sldMk cId="3136609942" sldId="298"/>
            <ac:graphicFrameMk id="12" creationId="{D1CE0102-EDFE-46B7-B413-16BE9647576B}"/>
          </ac:graphicFrameMkLst>
        </pc:graphicFrameChg>
        <pc:picChg chg="add mod ord">
          <ac:chgData name="Jan Čečrdle" userId="f8eb289a2a7aa340" providerId="LiveId" clId="{A09FF371-2C60-46F3-B5EE-94550103F519}" dt="2022-01-11T14:07:05.410" v="782" actId="26606"/>
          <ac:picMkLst>
            <pc:docMk/>
            <pc:sldMk cId="3136609942" sldId="298"/>
            <ac:picMk id="2050" creationId="{6E690C6C-4989-441E-B0B2-8C64824D9297}"/>
          </ac:picMkLst>
        </pc:picChg>
        <pc:picChg chg="mod ord">
          <ac:chgData name="Jan Čečrdle" userId="f8eb289a2a7aa340" providerId="LiveId" clId="{A09FF371-2C60-46F3-B5EE-94550103F519}" dt="2022-01-11T14:07:05.410" v="782" actId="26606"/>
          <ac:picMkLst>
            <pc:docMk/>
            <pc:sldMk cId="3136609942" sldId="298"/>
            <ac:picMk id="3074" creationId="{D9E759E2-BF1C-467C-B060-7340FCA66E98}"/>
          </ac:picMkLst>
        </pc:picChg>
      </pc:sldChg>
      <pc:sldChg chg="delSp add del setBg delDesignElem">
        <pc:chgData name="Jan Čečrdle" userId="f8eb289a2a7aa340" providerId="LiveId" clId="{A09FF371-2C60-46F3-B5EE-94550103F519}" dt="2022-01-11T13:46:06.344" v="9" actId="47"/>
        <pc:sldMkLst>
          <pc:docMk/>
          <pc:sldMk cId="3699724906" sldId="298"/>
        </pc:sldMkLst>
        <pc:spChg chg="del">
          <ac:chgData name="Jan Čečrdle" userId="f8eb289a2a7aa340" providerId="LiveId" clId="{A09FF371-2C60-46F3-B5EE-94550103F519}" dt="2022-01-11T13:45:31.328" v="8"/>
          <ac:spMkLst>
            <pc:docMk/>
            <pc:sldMk cId="3699724906" sldId="298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3:45:31.328" v="8"/>
          <ac:spMkLst>
            <pc:docMk/>
            <pc:sldMk cId="3699724906" sldId="298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3:45:31.328" v="8"/>
          <ac:spMkLst>
            <pc:docMk/>
            <pc:sldMk cId="3699724906" sldId="298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3:45:31.328" v="8"/>
          <ac:spMkLst>
            <pc:docMk/>
            <pc:sldMk cId="3699724906" sldId="298"/>
            <ac:spMk id="77" creationId="{7A5F0580-5EE9-419F-96EE-B6529EF6E7D0}"/>
          </ac:spMkLst>
        </pc:spChg>
      </pc:sldChg>
      <pc:sldChg chg="addSp delSp modSp add mod setBg delDesignElem">
        <pc:chgData name="Jan Čečrdle" userId="f8eb289a2a7aa340" providerId="LiveId" clId="{A09FF371-2C60-46F3-B5EE-94550103F519}" dt="2022-01-11T14:31:52.772" v="1344" actId="1076"/>
        <pc:sldMkLst>
          <pc:docMk/>
          <pc:sldMk cId="1688358283" sldId="299"/>
        </pc:sldMkLst>
        <pc:spChg chg="mod">
          <ac:chgData name="Jan Čečrdle" userId="f8eb289a2a7aa340" providerId="LiveId" clId="{A09FF371-2C60-46F3-B5EE-94550103F519}" dt="2022-01-11T14:15:16.585" v="817" actId="26606"/>
          <ac:spMkLst>
            <pc:docMk/>
            <pc:sldMk cId="1688358283" sldId="299"/>
            <ac:spMk id="2" creationId="{336AF998-81D4-4CFB-8258-4F10FDF4C6A6}"/>
          </ac:spMkLst>
        </pc:spChg>
        <pc:spChg chg="add del mod">
          <ac:chgData name="Jan Čečrdle" userId="f8eb289a2a7aa340" providerId="LiveId" clId="{A09FF371-2C60-46F3-B5EE-94550103F519}" dt="2022-01-11T14:15:13.326" v="816" actId="478"/>
          <ac:spMkLst>
            <pc:docMk/>
            <pc:sldMk cId="1688358283" sldId="299"/>
            <ac:spMk id="8" creationId="{3BB0CC20-88AD-4A7B-B91B-DAFFC497D436}"/>
          </ac:spMkLst>
        </pc:spChg>
        <pc:spChg chg="mod">
          <ac:chgData name="Jan Čečrdle" userId="f8eb289a2a7aa340" providerId="LiveId" clId="{A09FF371-2C60-46F3-B5EE-94550103F519}" dt="2022-01-11T14:30:48.964" v="1337" actId="403"/>
          <ac:spMkLst>
            <pc:docMk/>
            <pc:sldMk cId="1688358283" sldId="299"/>
            <ac:spMk id="9" creationId="{BF8CA95B-F4B5-4C17-B15F-452E3BF351AC}"/>
          </ac:spMkLst>
        </pc:spChg>
        <pc:spChg chg="add mod ord">
          <ac:chgData name="Jan Čečrdle" userId="f8eb289a2a7aa340" providerId="LiveId" clId="{A09FF371-2C60-46F3-B5EE-94550103F519}" dt="2022-01-11T14:31:20.491" v="1341" actId="1076"/>
          <ac:spMkLst>
            <pc:docMk/>
            <pc:sldMk cId="1688358283" sldId="299"/>
            <ac:spMk id="16" creationId="{E2C908D2-4FE7-4D85-83CD-9C2888B07152}"/>
          </ac:spMkLst>
        </pc:spChg>
        <pc:spChg chg="mod ord">
          <ac:chgData name="Jan Čečrdle" userId="f8eb289a2a7aa340" providerId="LiveId" clId="{A09FF371-2C60-46F3-B5EE-94550103F519}" dt="2022-01-11T14:31:52.772" v="1344" actId="1076"/>
          <ac:spMkLst>
            <pc:docMk/>
            <pc:sldMk cId="1688358283" sldId="299"/>
            <ac:spMk id="19" creationId="{BD792BFB-44D4-4CF8-981A-77E386E6B10C}"/>
          </ac:spMkLst>
        </pc:spChg>
        <pc:spChg chg="del">
          <ac:chgData name="Jan Čečrdle" userId="f8eb289a2a7aa340" providerId="LiveId" clId="{A09FF371-2C60-46F3-B5EE-94550103F519}" dt="2022-01-11T14:12:15.882" v="796"/>
          <ac:spMkLst>
            <pc:docMk/>
            <pc:sldMk cId="1688358283" sldId="299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12:15.882" v="796"/>
          <ac:spMkLst>
            <pc:docMk/>
            <pc:sldMk cId="1688358283" sldId="299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12:15.882" v="796"/>
          <ac:spMkLst>
            <pc:docMk/>
            <pc:sldMk cId="1688358283" sldId="299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12:15.882" v="796"/>
          <ac:spMkLst>
            <pc:docMk/>
            <pc:sldMk cId="1688358283" sldId="299"/>
            <ac:spMk id="77" creationId="{7A5F0580-5EE9-419F-96EE-B6529EF6E7D0}"/>
          </ac:spMkLst>
        </pc:spChg>
        <pc:spChg chg="add">
          <ac:chgData name="Jan Čečrdle" userId="f8eb289a2a7aa340" providerId="LiveId" clId="{A09FF371-2C60-46F3-B5EE-94550103F519}" dt="2022-01-11T14:15:16.585" v="817" actId="26606"/>
          <ac:spMkLst>
            <pc:docMk/>
            <pc:sldMk cId="1688358283" sldId="299"/>
            <ac:spMk id="3076" creationId="{8FC9BE17-9A7B-462D-AE50-3D8777387304}"/>
          </ac:spMkLst>
        </pc:spChg>
        <pc:spChg chg="add">
          <ac:chgData name="Jan Čečrdle" userId="f8eb289a2a7aa340" providerId="LiveId" clId="{A09FF371-2C60-46F3-B5EE-94550103F519}" dt="2022-01-11T14:15:16.585" v="817" actId="26606"/>
          <ac:spMkLst>
            <pc:docMk/>
            <pc:sldMk cId="1688358283" sldId="299"/>
            <ac:spMk id="3077" creationId="{3EBE8569-6AEC-4B8C-8D53-2DE337CDBA65}"/>
          </ac:spMkLst>
        </pc:spChg>
        <pc:spChg chg="add">
          <ac:chgData name="Jan Čečrdle" userId="f8eb289a2a7aa340" providerId="LiveId" clId="{A09FF371-2C60-46F3-B5EE-94550103F519}" dt="2022-01-11T14:15:16.585" v="817" actId="26606"/>
          <ac:spMkLst>
            <pc:docMk/>
            <pc:sldMk cId="1688358283" sldId="299"/>
            <ac:spMk id="3078" creationId="{55D4142C-5077-457F-A6AD-3FECFDB39685}"/>
          </ac:spMkLst>
        </pc:spChg>
        <pc:spChg chg="add">
          <ac:chgData name="Jan Čečrdle" userId="f8eb289a2a7aa340" providerId="LiveId" clId="{A09FF371-2C60-46F3-B5EE-94550103F519}" dt="2022-01-11T14:15:16.585" v="817" actId="26606"/>
          <ac:spMkLst>
            <pc:docMk/>
            <pc:sldMk cId="1688358283" sldId="299"/>
            <ac:spMk id="3079" creationId="{7A5F0580-5EE9-419F-96EE-B6529EF6E7D0}"/>
          </ac:spMkLst>
        </pc:spChg>
        <pc:grpChg chg="del mod">
          <ac:chgData name="Jan Čečrdle" userId="f8eb289a2a7aa340" providerId="LiveId" clId="{A09FF371-2C60-46F3-B5EE-94550103F519}" dt="2022-01-11T14:15:07.627" v="815" actId="478"/>
          <ac:grpSpMkLst>
            <pc:docMk/>
            <pc:sldMk cId="1688358283" sldId="299"/>
            <ac:grpSpMk id="10" creationId="{2A1E53EE-F180-4565-B0D4-BBFDD6DEBA61}"/>
          </ac:grpSpMkLst>
        </pc:grpChg>
        <pc:grpChg chg="add mod">
          <ac:chgData name="Jan Čečrdle" userId="f8eb289a2a7aa340" providerId="LiveId" clId="{A09FF371-2C60-46F3-B5EE-94550103F519}" dt="2022-01-11T14:31:13.664" v="1340" actId="1076"/>
          <ac:grpSpMkLst>
            <pc:docMk/>
            <pc:sldMk cId="1688358283" sldId="299"/>
            <ac:grpSpMk id="17" creationId="{E1FC6593-A808-452F-9CD0-6846E70D1EF5}"/>
          </ac:grpSpMkLst>
        </pc:grpChg>
        <pc:graphicFrameChg chg="mod ord">
          <ac:chgData name="Jan Čečrdle" userId="f8eb289a2a7aa340" providerId="LiveId" clId="{A09FF371-2C60-46F3-B5EE-94550103F519}" dt="2022-01-11T14:13:16.027" v="807" actId="171"/>
          <ac:graphicFrameMkLst>
            <pc:docMk/>
            <pc:sldMk cId="1688358283" sldId="299"/>
            <ac:graphicFrameMk id="3" creationId="{2F1A02A7-3B03-47C8-99A3-6CF2518B604C}"/>
          </ac:graphicFrameMkLst>
        </pc:graphicFrameChg>
        <pc:graphicFrameChg chg="mod ord">
          <ac:chgData name="Jan Čečrdle" userId="f8eb289a2a7aa340" providerId="LiveId" clId="{A09FF371-2C60-46F3-B5EE-94550103F519}" dt="2022-01-11T14:16:29.758" v="828" actId="1076"/>
          <ac:graphicFrameMkLst>
            <pc:docMk/>
            <pc:sldMk cId="1688358283" sldId="299"/>
            <ac:graphicFrameMk id="18" creationId="{5680CBC6-E5C4-4267-B7EF-549F9983D9C7}"/>
          </ac:graphicFrameMkLst>
        </pc:graphicFrameChg>
        <pc:picChg chg="mod">
          <ac:chgData name="Jan Čečrdle" userId="f8eb289a2a7aa340" providerId="LiveId" clId="{A09FF371-2C60-46F3-B5EE-94550103F519}" dt="2022-01-11T14:30:56.867" v="1338" actId="1076"/>
          <ac:picMkLst>
            <pc:docMk/>
            <pc:sldMk cId="1688358283" sldId="299"/>
            <ac:picMk id="3074" creationId="{D9E759E2-BF1C-467C-B060-7340FCA66E98}"/>
          </ac:picMkLst>
        </pc:picChg>
      </pc:sldChg>
      <pc:sldChg chg="new del">
        <pc:chgData name="Jan Čečrdle" userId="f8eb289a2a7aa340" providerId="LiveId" clId="{A09FF371-2C60-46F3-B5EE-94550103F519}" dt="2022-01-11T14:17:08.008" v="832" actId="47"/>
        <pc:sldMkLst>
          <pc:docMk/>
          <pc:sldMk cId="687144871" sldId="300"/>
        </pc:sldMkLst>
      </pc:sldChg>
      <pc:sldChg chg="addSp delSp modSp add del mod setBg modAnim delDesignElem">
        <pc:chgData name="Jan Čečrdle" userId="f8eb289a2a7aa340" providerId="LiveId" clId="{A09FF371-2C60-46F3-B5EE-94550103F519}" dt="2022-01-11T14:17:27.732" v="848" actId="47"/>
        <pc:sldMkLst>
          <pc:docMk/>
          <pc:sldMk cId="883009423" sldId="300"/>
        </pc:sldMkLst>
        <pc:spChg chg="mod">
          <ac:chgData name="Jan Čečrdle" userId="f8eb289a2a7aa340" providerId="LiveId" clId="{A09FF371-2C60-46F3-B5EE-94550103F519}" dt="2022-01-11T14:17:13.749" v="835" actId="20577"/>
          <ac:spMkLst>
            <pc:docMk/>
            <pc:sldMk cId="883009423" sldId="300"/>
            <ac:spMk id="2" creationId="{336AF998-81D4-4CFB-8258-4F10FDF4C6A6}"/>
          </ac:spMkLst>
        </pc:spChg>
        <pc:spChg chg="add mod">
          <ac:chgData name="Jan Čečrdle" userId="f8eb289a2a7aa340" providerId="LiveId" clId="{A09FF371-2C60-46F3-B5EE-94550103F519}" dt="2022-01-11T14:17:19.810" v="847" actId="5793"/>
          <ac:spMkLst>
            <pc:docMk/>
            <pc:sldMk cId="883009423" sldId="300"/>
            <ac:spMk id="8" creationId="{78A3F942-7380-4097-A6FF-F691F6A6F607}"/>
          </ac:spMkLst>
        </pc:spChg>
        <pc:spChg chg="mod">
          <ac:chgData name="Jan Čečrdle" userId="f8eb289a2a7aa340" providerId="LiveId" clId="{A09FF371-2C60-46F3-B5EE-94550103F519}" dt="2022-01-11T14:17:18.186" v="845" actId="20577"/>
          <ac:spMkLst>
            <pc:docMk/>
            <pc:sldMk cId="883009423" sldId="300"/>
            <ac:spMk id="15" creationId="{3C306306-264C-4FC9-8F04-7B9D63E2F13D}"/>
          </ac:spMkLst>
        </pc:spChg>
        <pc:spChg chg="del">
          <ac:chgData name="Jan Čečrdle" userId="f8eb289a2a7aa340" providerId="LiveId" clId="{A09FF371-2C60-46F3-B5EE-94550103F519}" dt="2022-01-11T14:17:10.060" v="834"/>
          <ac:spMkLst>
            <pc:docMk/>
            <pc:sldMk cId="883009423" sldId="300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17:10.060" v="834"/>
          <ac:spMkLst>
            <pc:docMk/>
            <pc:sldMk cId="883009423" sldId="300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17:10.060" v="834"/>
          <ac:spMkLst>
            <pc:docMk/>
            <pc:sldMk cId="883009423" sldId="300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17:10.060" v="834"/>
          <ac:spMkLst>
            <pc:docMk/>
            <pc:sldMk cId="883009423" sldId="300"/>
            <ac:spMk id="77" creationId="{7A5F0580-5EE9-419F-96EE-B6529EF6E7D0}"/>
          </ac:spMkLst>
        </pc:spChg>
        <pc:picChg chg="del">
          <ac:chgData name="Jan Čečrdle" userId="f8eb289a2a7aa340" providerId="LiveId" clId="{A09FF371-2C60-46F3-B5EE-94550103F519}" dt="2022-01-11T14:17:18.842" v="846" actId="478"/>
          <ac:picMkLst>
            <pc:docMk/>
            <pc:sldMk cId="883009423" sldId="300"/>
            <ac:picMk id="17" creationId="{2F8FF61E-C567-41BD-8F0D-DFEDCE052D92}"/>
          </ac:picMkLst>
        </pc:picChg>
        <pc:picChg chg="del">
          <ac:chgData name="Jan Čečrdle" userId="f8eb289a2a7aa340" providerId="LiveId" clId="{A09FF371-2C60-46F3-B5EE-94550103F519}" dt="2022-01-11T14:17:14.937" v="836" actId="478"/>
          <ac:picMkLst>
            <pc:docMk/>
            <pc:sldMk cId="883009423" sldId="300"/>
            <ac:picMk id="18" creationId="{59949B8F-7A16-425E-97B4-F8DBB6FBF1DF}"/>
          </ac:picMkLst>
        </pc:picChg>
      </pc:sldChg>
      <pc:sldChg chg="addSp delSp modSp add mod ord setBg delDesignElem">
        <pc:chgData name="Jan Čečrdle" userId="f8eb289a2a7aa340" providerId="LiveId" clId="{A09FF371-2C60-46F3-B5EE-94550103F519}" dt="2022-01-11T14:39:29.774" v="1499" actId="12"/>
        <pc:sldMkLst>
          <pc:docMk/>
          <pc:sldMk cId="1128458506" sldId="300"/>
        </pc:sldMkLst>
        <pc:spChg chg="mod">
          <ac:chgData name="Jan Čečrdle" userId="f8eb289a2a7aa340" providerId="LiveId" clId="{A09FF371-2C60-46F3-B5EE-94550103F519}" dt="2022-01-11T14:39:29.774" v="1499" actId="12"/>
          <ac:spMkLst>
            <pc:docMk/>
            <pc:sldMk cId="1128458506" sldId="300"/>
            <ac:spMk id="2" creationId="{336AF998-81D4-4CFB-8258-4F10FDF4C6A6}"/>
          </ac:spMkLst>
        </pc:spChg>
        <pc:spChg chg="add mod">
          <ac:chgData name="Jan Čečrdle" userId="f8eb289a2a7aa340" providerId="LiveId" clId="{A09FF371-2C60-46F3-B5EE-94550103F519}" dt="2022-01-11T14:28:49.790" v="1277" actId="20577"/>
          <ac:spMkLst>
            <pc:docMk/>
            <pc:sldMk cId="1128458506" sldId="300"/>
            <ac:spMk id="3" creationId="{0969CB15-45D9-4255-8607-87702B084A1F}"/>
          </ac:spMkLst>
        </pc:spChg>
        <pc:spChg chg="add mod">
          <ac:chgData name="Jan Čečrdle" userId="f8eb289a2a7aa340" providerId="LiveId" clId="{A09FF371-2C60-46F3-B5EE-94550103F519}" dt="2022-01-11T14:27:27.073" v="1133" actId="1076"/>
          <ac:spMkLst>
            <pc:docMk/>
            <pc:sldMk cId="1128458506" sldId="300"/>
            <ac:spMk id="8" creationId="{3B58B2CE-2351-4871-ADB4-26450CEC8C4F}"/>
          </ac:spMkLst>
        </pc:spChg>
        <pc:spChg chg="mod">
          <ac:chgData name="Jan Čečrdle" userId="f8eb289a2a7aa340" providerId="LiveId" clId="{A09FF371-2C60-46F3-B5EE-94550103F519}" dt="2022-01-11T14:18:15.691" v="931" actId="21"/>
          <ac:spMkLst>
            <pc:docMk/>
            <pc:sldMk cId="1128458506" sldId="300"/>
            <ac:spMk id="9" creationId="{BF8CA95B-F4B5-4C17-B15F-452E3BF351AC}"/>
          </ac:spMkLst>
        </pc:spChg>
        <pc:spChg chg="add mod">
          <ac:chgData name="Jan Čečrdle" userId="f8eb289a2a7aa340" providerId="LiveId" clId="{A09FF371-2C60-46F3-B5EE-94550103F519}" dt="2022-01-11T14:29:25.269" v="1330" actId="1076"/>
          <ac:spMkLst>
            <pc:docMk/>
            <pc:sldMk cId="1128458506" sldId="300"/>
            <ac:spMk id="12" creationId="{682C283D-1693-4921-ACF2-32B605148454}"/>
          </ac:spMkLst>
        </pc:spChg>
        <pc:spChg chg="add mod ord">
          <ac:chgData name="Jan Čečrdle" userId="f8eb289a2a7aa340" providerId="LiveId" clId="{A09FF371-2C60-46F3-B5EE-94550103F519}" dt="2022-01-11T14:30:05.063" v="1336" actId="14100"/>
          <ac:spMkLst>
            <pc:docMk/>
            <pc:sldMk cId="1128458506" sldId="300"/>
            <ac:spMk id="13" creationId="{2D1BE808-6B8F-45BE-A4F4-BA9B8609DCCF}"/>
          </ac:spMkLst>
        </pc:spChg>
        <pc:spChg chg="del">
          <ac:chgData name="Jan Čečrdle" userId="f8eb289a2a7aa340" providerId="LiveId" clId="{A09FF371-2C60-46F3-B5EE-94550103F519}" dt="2022-01-11T14:17:30.528" v="850"/>
          <ac:spMkLst>
            <pc:docMk/>
            <pc:sldMk cId="1128458506" sldId="300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17:30.528" v="850"/>
          <ac:spMkLst>
            <pc:docMk/>
            <pc:sldMk cId="1128458506" sldId="300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17:30.528" v="850"/>
          <ac:spMkLst>
            <pc:docMk/>
            <pc:sldMk cId="1128458506" sldId="300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17:30.528" v="850"/>
          <ac:spMkLst>
            <pc:docMk/>
            <pc:sldMk cId="1128458506" sldId="300"/>
            <ac:spMk id="77" creationId="{7A5F0580-5EE9-419F-96EE-B6529EF6E7D0}"/>
          </ac:spMkLst>
        </pc:spChg>
        <pc:spChg chg="add">
          <ac:chgData name="Jan Čečrdle" userId="f8eb289a2a7aa340" providerId="LiveId" clId="{A09FF371-2C60-46F3-B5EE-94550103F519}" dt="2022-01-11T14:17:36.246" v="853" actId="26606"/>
          <ac:spMkLst>
            <pc:docMk/>
            <pc:sldMk cId="1128458506" sldId="300"/>
            <ac:spMk id="3076" creationId="{8FC9BE17-9A7B-462D-AE50-3D8777387304}"/>
          </ac:spMkLst>
        </pc:spChg>
        <pc:spChg chg="add">
          <ac:chgData name="Jan Čečrdle" userId="f8eb289a2a7aa340" providerId="LiveId" clId="{A09FF371-2C60-46F3-B5EE-94550103F519}" dt="2022-01-11T14:17:36.246" v="853" actId="26606"/>
          <ac:spMkLst>
            <pc:docMk/>
            <pc:sldMk cId="1128458506" sldId="300"/>
            <ac:spMk id="3077" creationId="{3EBE8569-6AEC-4B8C-8D53-2DE337CDBA65}"/>
          </ac:spMkLst>
        </pc:spChg>
        <pc:spChg chg="add">
          <ac:chgData name="Jan Čečrdle" userId="f8eb289a2a7aa340" providerId="LiveId" clId="{A09FF371-2C60-46F3-B5EE-94550103F519}" dt="2022-01-11T14:17:36.246" v="853" actId="26606"/>
          <ac:spMkLst>
            <pc:docMk/>
            <pc:sldMk cId="1128458506" sldId="300"/>
            <ac:spMk id="3078" creationId="{55D4142C-5077-457F-A6AD-3FECFDB39685}"/>
          </ac:spMkLst>
        </pc:spChg>
        <pc:spChg chg="add">
          <ac:chgData name="Jan Čečrdle" userId="f8eb289a2a7aa340" providerId="LiveId" clId="{A09FF371-2C60-46F3-B5EE-94550103F519}" dt="2022-01-11T14:17:36.246" v="853" actId="26606"/>
          <ac:spMkLst>
            <pc:docMk/>
            <pc:sldMk cId="1128458506" sldId="300"/>
            <ac:spMk id="3079" creationId="{7A5F0580-5EE9-419F-96EE-B6529EF6E7D0}"/>
          </ac:spMkLst>
        </pc:spChg>
        <pc:grpChg chg="add mod">
          <ac:chgData name="Jan Čečrdle" userId="f8eb289a2a7aa340" providerId="LiveId" clId="{A09FF371-2C60-46F3-B5EE-94550103F519}" dt="2022-01-11T14:27:19.189" v="1131" actId="164"/>
          <ac:grpSpMkLst>
            <pc:docMk/>
            <pc:sldMk cId="1128458506" sldId="300"/>
            <ac:grpSpMk id="11" creationId="{E54E128A-AA3C-47B3-AFB5-FA81F19D6F9D}"/>
          </ac:grpSpMkLst>
        </pc:grpChg>
        <pc:graphicFrameChg chg="add mod">
          <ac:chgData name="Jan Čečrdle" userId="f8eb289a2a7aa340" providerId="LiveId" clId="{A09FF371-2C60-46F3-B5EE-94550103F519}" dt="2022-01-11T14:27:23.007" v="1132" actId="1076"/>
          <ac:graphicFrameMkLst>
            <pc:docMk/>
            <pc:sldMk cId="1128458506" sldId="300"/>
            <ac:graphicFrameMk id="7" creationId="{3CFCFD21-3ED7-4D94-AD52-7AF5EAB0D0C8}"/>
          </ac:graphicFrameMkLst>
        </pc:graphicFrameChg>
        <pc:graphicFrameChg chg="add mod">
          <ac:chgData name="Jan Čečrdle" userId="f8eb289a2a7aa340" providerId="LiveId" clId="{A09FF371-2C60-46F3-B5EE-94550103F519}" dt="2022-01-11T14:29:04.533" v="1280" actId="1076"/>
          <ac:graphicFrameMkLst>
            <pc:docMk/>
            <pc:sldMk cId="1128458506" sldId="300"/>
            <ac:graphicFrameMk id="10" creationId="{6D453400-BEA8-4BCF-AE1F-AF5BD6B6A939}"/>
          </ac:graphicFrameMkLst>
        </pc:graphicFrameChg>
      </pc:sldChg>
      <pc:sldChg chg="addSp delSp modSp add del mod ord setBg delDesignElem">
        <pc:chgData name="Jan Čečrdle" userId="f8eb289a2a7aa340" providerId="LiveId" clId="{A09FF371-2C60-46F3-B5EE-94550103F519}" dt="2022-01-11T14:32:43.810" v="1362" actId="47"/>
        <pc:sldMkLst>
          <pc:docMk/>
          <pc:sldMk cId="2562765488" sldId="301"/>
        </pc:sldMkLst>
        <pc:spChg chg="mod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2" creationId="{336AF998-81D4-4CFB-8258-4F10FDF4C6A6}"/>
          </ac:spMkLst>
        </pc:spChg>
        <pc:spChg chg="mod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4" creationId="{D99A533B-7153-4B56-B213-A49D7C6CD820}"/>
          </ac:spMkLst>
        </pc:spChg>
        <pc:spChg chg="mod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5" creationId="{6F7110BF-751E-42CE-B384-C341752EF5D2}"/>
          </ac:spMkLst>
        </pc:spChg>
        <pc:spChg chg="mod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6" creationId="{E38D168F-18CA-4334-8CDB-8072BEB9208A}"/>
          </ac:spMkLst>
        </pc:spChg>
        <pc:spChg chg="ord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9" creationId="{BF8CA95B-F4B5-4C17-B15F-452E3BF351AC}"/>
          </ac:spMkLst>
        </pc:spChg>
        <pc:spChg chg="del mod">
          <ac:chgData name="Jan Čečrdle" userId="f8eb289a2a7aa340" providerId="LiveId" clId="{A09FF371-2C60-46F3-B5EE-94550103F519}" dt="2022-01-11T14:32:31.415" v="1359"/>
          <ac:spMkLst>
            <pc:docMk/>
            <pc:sldMk cId="2562765488" sldId="301"/>
            <ac:spMk id="11" creationId="{358FECC0-F4A0-4FA9-8B08-46228C35270F}"/>
          </ac:spMkLst>
        </pc:spChg>
        <pc:spChg chg="del">
          <ac:chgData name="Jan Čečrdle" userId="f8eb289a2a7aa340" providerId="LiveId" clId="{A09FF371-2C60-46F3-B5EE-94550103F519}" dt="2022-01-11T14:32:19.442" v="1346"/>
          <ac:spMkLst>
            <pc:docMk/>
            <pc:sldMk cId="2562765488" sldId="301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32:19.442" v="1346"/>
          <ac:spMkLst>
            <pc:docMk/>
            <pc:sldMk cId="2562765488" sldId="301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32:19.442" v="1346"/>
          <ac:spMkLst>
            <pc:docMk/>
            <pc:sldMk cId="2562765488" sldId="301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32:19.442" v="1346"/>
          <ac:spMkLst>
            <pc:docMk/>
            <pc:sldMk cId="2562765488" sldId="301"/>
            <ac:spMk id="77" creationId="{7A5F0580-5EE9-419F-96EE-B6529EF6E7D0}"/>
          </ac:spMkLst>
        </pc:spChg>
        <pc:spChg chg="add del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3076" creationId="{E91DC736-0EF8-4F87-9146-EBF1D2EE4D3D}"/>
          </ac:spMkLst>
        </pc:spChg>
        <pc:spChg chg="add del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3077" creationId="{097CD68E-23E3-4007-8847-CD0944C4F7BE}"/>
          </ac:spMkLst>
        </pc:spChg>
        <pc:spChg chg="add del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3078" creationId="{AF2F604E-43BE-4DC3-B983-E071523364F8}"/>
          </ac:spMkLst>
        </pc:spChg>
        <pc:spChg chg="add del">
          <ac:chgData name="Jan Čečrdle" userId="f8eb289a2a7aa340" providerId="LiveId" clId="{A09FF371-2C60-46F3-B5EE-94550103F519}" dt="2022-01-11T14:32:39.374" v="1361" actId="26606"/>
          <ac:spMkLst>
            <pc:docMk/>
            <pc:sldMk cId="2562765488" sldId="301"/>
            <ac:spMk id="3079" creationId="{08C9B587-E65E-4B52-B37C-ABEBB6E87928}"/>
          </ac:spMkLst>
        </pc:spChg>
        <pc:grpChg chg="del">
          <ac:chgData name="Jan Čečrdle" userId="f8eb289a2a7aa340" providerId="LiveId" clId="{A09FF371-2C60-46F3-B5EE-94550103F519}" dt="2022-01-11T14:32:31.415" v="1357" actId="478"/>
          <ac:grpSpMkLst>
            <pc:docMk/>
            <pc:sldMk cId="2562765488" sldId="301"/>
            <ac:grpSpMk id="14" creationId="{92B766E5-CCD2-48D1-B885-BB36554473F6}"/>
          </ac:grpSpMkLst>
        </pc:grpChg>
        <pc:picChg chg="mod">
          <ac:chgData name="Jan Čečrdle" userId="f8eb289a2a7aa340" providerId="LiveId" clId="{A09FF371-2C60-46F3-B5EE-94550103F519}" dt="2022-01-11T14:32:39.374" v="1361" actId="26606"/>
          <ac:picMkLst>
            <pc:docMk/>
            <pc:sldMk cId="2562765488" sldId="301"/>
            <ac:picMk id="3074" creationId="{D9E759E2-BF1C-467C-B060-7340FCA66E98}"/>
          </ac:picMkLst>
        </pc:picChg>
      </pc:sldChg>
      <pc:sldChg chg="addSp delSp modSp add mod ord setBg modAnim delDesignElem">
        <pc:chgData name="Jan Čečrdle" userId="f8eb289a2a7aa340" providerId="LiveId" clId="{A09FF371-2C60-46F3-B5EE-94550103F519}" dt="2022-01-11T14:34:10.002" v="1473" actId="403"/>
        <pc:sldMkLst>
          <pc:docMk/>
          <pc:sldMk cId="3215349729" sldId="301"/>
        </pc:sldMkLst>
        <pc:spChg chg="mod">
          <ac:chgData name="Jan Čečrdle" userId="f8eb289a2a7aa340" providerId="LiveId" clId="{A09FF371-2C60-46F3-B5EE-94550103F519}" dt="2022-01-11T14:34:01.527" v="1471" actId="20577"/>
          <ac:spMkLst>
            <pc:docMk/>
            <pc:sldMk cId="3215349729" sldId="301"/>
            <ac:spMk id="2" creationId="{336AF998-81D4-4CFB-8258-4F10FDF4C6A6}"/>
          </ac:spMkLst>
        </pc:spChg>
        <pc:spChg chg="ord">
          <ac:chgData name="Jan Čečrdle" userId="f8eb289a2a7aa340" providerId="LiveId" clId="{A09FF371-2C60-46F3-B5EE-94550103F519}" dt="2022-01-11T14:34:06.069" v="1472" actId="26606"/>
          <ac:spMkLst>
            <pc:docMk/>
            <pc:sldMk cId="3215349729" sldId="301"/>
            <ac:spMk id="9" creationId="{BF8CA95B-F4B5-4C17-B15F-452E3BF351AC}"/>
          </ac:spMkLst>
        </pc:spChg>
        <pc:spChg chg="mod ord">
          <ac:chgData name="Jan Čečrdle" userId="f8eb289a2a7aa340" providerId="LiveId" clId="{A09FF371-2C60-46F3-B5EE-94550103F519}" dt="2022-01-11T14:34:10.002" v="1473" actId="403"/>
          <ac:spMkLst>
            <pc:docMk/>
            <pc:sldMk cId="3215349729" sldId="301"/>
            <ac:spMk id="11" creationId="{358FECC0-F4A0-4FA9-8B08-46228C35270F}"/>
          </ac:spMkLst>
        </pc:spChg>
        <pc:spChg chg="del">
          <ac:chgData name="Jan Čečrdle" userId="f8eb289a2a7aa340" providerId="LiveId" clId="{A09FF371-2C60-46F3-B5EE-94550103F519}" dt="2022-01-11T14:32:47.150" v="1364"/>
          <ac:spMkLst>
            <pc:docMk/>
            <pc:sldMk cId="3215349729" sldId="301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32:47.150" v="1364"/>
          <ac:spMkLst>
            <pc:docMk/>
            <pc:sldMk cId="3215349729" sldId="301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32:47.150" v="1364"/>
          <ac:spMkLst>
            <pc:docMk/>
            <pc:sldMk cId="3215349729" sldId="301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32:47.150" v="1364"/>
          <ac:spMkLst>
            <pc:docMk/>
            <pc:sldMk cId="3215349729" sldId="301"/>
            <ac:spMk id="77" creationId="{7A5F0580-5EE9-419F-96EE-B6529EF6E7D0}"/>
          </ac:spMkLst>
        </pc:spChg>
        <pc:spChg chg="add">
          <ac:chgData name="Jan Čečrdle" userId="f8eb289a2a7aa340" providerId="LiveId" clId="{A09FF371-2C60-46F3-B5EE-94550103F519}" dt="2022-01-11T14:34:06.069" v="1472" actId="26606"/>
          <ac:spMkLst>
            <pc:docMk/>
            <pc:sldMk cId="3215349729" sldId="301"/>
            <ac:spMk id="3076" creationId="{8FC9BE17-9A7B-462D-AE50-3D8777387304}"/>
          </ac:spMkLst>
        </pc:spChg>
        <pc:spChg chg="add">
          <ac:chgData name="Jan Čečrdle" userId="f8eb289a2a7aa340" providerId="LiveId" clId="{A09FF371-2C60-46F3-B5EE-94550103F519}" dt="2022-01-11T14:34:06.069" v="1472" actId="26606"/>
          <ac:spMkLst>
            <pc:docMk/>
            <pc:sldMk cId="3215349729" sldId="301"/>
            <ac:spMk id="3077" creationId="{3EBE8569-6AEC-4B8C-8D53-2DE337CDBA65}"/>
          </ac:spMkLst>
        </pc:spChg>
        <pc:spChg chg="add">
          <ac:chgData name="Jan Čečrdle" userId="f8eb289a2a7aa340" providerId="LiveId" clId="{A09FF371-2C60-46F3-B5EE-94550103F519}" dt="2022-01-11T14:34:06.069" v="1472" actId="26606"/>
          <ac:spMkLst>
            <pc:docMk/>
            <pc:sldMk cId="3215349729" sldId="301"/>
            <ac:spMk id="3078" creationId="{55D4142C-5077-457F-A6AD-3FECFDB39685}"/>
          </ac:spMkLst>
        </pc:spChg>
        <pc:spChg chg="add">
          <ac:chgData name="Jan Čečrdle" userId="f8eb289a2a7aa340" providerId="LiveId" clId="{A09FF371-2C60-46F3-B5EE-94550103F519}" dt="2022-01-11T14:34:06.069" v="1472" actId="26606"/>
          <ac:spMkLst>
            <pc:docMk/>
            <pc:sldMk cId="3215349729" sldId="301"/>
            <ac:spMk id="3079" creationId="{7A5F0580-5EE9-419F-96EE-B6529EF6E7D0}"/>
          </ac:spMkLst>
        </pc:spChg>
        <pc:grpChg chg="del">
          <ac:chgData name="Jan Čečrdle" userId="f8eb289a2a7aa340" providerId="LiveId" clId="{A09FF371-2C60-46F3-B5EE-94550103F519}" dt="2022-01-11T14:33:54.994" v="1461" actId="478"/>
          <ac:grpSpMkLst>
            <pc:docMk/>
            <pc:sldMk cId="3215349729" sldId="301"/>
            <ac:grpSpMk id="14" creationId="{92B766E5-CCD2-48D1-B885-BB36554473F6}"/>
          </ac:grpSpMkLst>
        </pc:grpChg>
        <pc:picChg chg="mod">
          <ac:chgData name="Jan Čečrdle" userId="f8eb289a2a7aa340" providerId="LiveId" clId="{A09FF371-2C60-46F3-B5EE-94550103F519}" dt="2022-01-11T14:34:06.069" v="1472" actId="26606"/>
          <ac:picMkLst>
            <pc:docMk/>
            <pc:sldMk cId="3215349729" sldId="301"/>
            <ac:picMk id="3074" creationId="{D9E759E2-BF1C-467C-B060-7340FCA66E98}"/>
          </ac:picMkLst>
        </pc:picChg>
      </pc:sldChg>
      <pc:sldChg chg="addSp delSp modSp add mod setBg modAnim delDesignElem">
        <pc:chgData name="Jan Čečrdle" userId="f8eb289a2a7aa340" providerId="LiveId" clId="{A09FF371-2C60-46F3-B5EE-94550103F519}" dt="2022-01-11T14:52:14.721" v="1935" actId="1076"/>
        <pc:sldMkLst>
          <pc:docMk/>
          <pc:sldMk cId="2521294316" sldId="302"/>
        </pc:sldMkLst>
        <pc:spChg chg="mod">
          <ac:chgData name="Jan Čečrdle" userId="f8eb289a2a7aa340" providerId="LiveId" clId="{A09FF371-2C60-46F3-B5EE-94550103F519}" dt="2022-01-11T14:40:42.124" v="1548" actId="14100"/>
          <ac:spMkLst>
            <pc:docMk/>
            <pc:sldMk cId="2521294316" sldId="302"/>
            <ac:spMk id="2" creationId="{336AF998-81D4-4CFB-8258-4F10FDF4C6A6}"/>
          </ac:spMkLst>
        </pc:spChg>
        <pc:spChg chg="del mod">
          <ac:chgData name="Jan Čečrdle" userId="f8eb289a2a7aa340" providerId="LiveId" clId="{A09FF371-2C60-46F3-B5EE-94550103F519}" dt="2022-01-11T14:39:49.364" v="1507"/>
          <ac:spMkLst>
            <pc:docMk/>
            <pc:sldMk cId="2521294316" sldId="302"/>
            <ac:spMk id="3" creationId="{0969CB15-45D9-4255-8607-87702B084A1F}"/>
          </ac:spMkLst>
        </pc:spChg>
        <pc:spChg chg="mod">
          <ac:chgData name="Jan Čečrdle" userId="f8eb289a2a7aa340" providerId="LiveId" clId="{A09FF371-2C60-46F3-B5EE-94550103F519}" dt="2022-01-11T14:39:54.785" v="1511" actId="26606"/>
          <ac:spMkLst>
            <pc:docMk/>
            <pc:sldMk cId="2521294316" sldId="302"/>
            <ac:spMk id="4" creationId="{D99A533B-7153-4B56-B213-A49D7C6CD820}"/>
          </ac:spMkLst>
        </pc:spChg>
        <pc:spChg chg="mod">
          <ac:chgData name="Jan Čečrdle" userId="f8eb289a2a7aa340" providerId="LiveId" clId="{A09FF371-2C60-46F3-B5EE-94550103F519}" dt="2022-01-11T14:39:54.785" v="1511" actId="26606"/>
          <ac:spMkLst>
            <pc:docMk/>
            <pc:sldMk cId="2521294316" sldId="302"/>
            <ac:spMk id="5" creationId="{6F7110BF-751E-42CE-B384-C341752EF5D2}"/>
          </ac:spMkLst>
        </pc:spChg>
        <pc:spChg chg="mod">
          <ac:chgData name="Jan Čečrdle" userId="f8eb289a2a7aa340" providerId="LiveId" clId="{A09FF371-2C60-46F3-B5EE-94550103F519}" dt="2022-01-11T14:39:54.785" v="1511" actId="26606"/>
          <ac:spMkLst>
            <pc:docMk/>
            <pc:sldMk cId="2521294316" sldId="302"/>
            <ac:spMk id="6" creationId="{E38D168F-18CA-4334-8CDB-8072BEB9208A}"/>
          </ac:spMkLst>
        </pc:spChg>
        <pc:spChg chg="ord">
          <ac:chgData name="Jan Čečrdle" userId="f8eb289a2a7aa340" providerId="LiveId" clId="{A09FF371-2C60-46F3-B5EE-94550103F519}" dt="2022-01-11T14:40:11.305" v="1517" actId="26606"/>
          <ac:spMkLst>
            <pc:docMk/>
            <pc:sldMk cId="2521294316" sldId="302"/>
            <ac:spMk id="9" creationId="{BF8CA95B-F4B5-4C17-B15F-452E3BF351AC}"/>
          </ac:spMkLst>
        </pc:spChg>
        <pc:spChg chg="del mod">
          <ac:chgData name="Jan Čečrdle" userId="f8eb289a2a7aa340" providerId="LiveId" clId="{A09FF371-2C60-46F3-B5EE-94550103F519}" dt="2022-01-11T14:39:49.364" v="1509"/>
          <ac:spMkLst>
            <pc:docMk/>
            <pc:sldMk cId="2521294316" sldId="302"/>
            <ac:spMk id="12" creationId="{682C283D-1693-4921-ACF2-32B605148454}"/>
          </ac:spMkLst>
        </pc:spChg>
        <pc:spChg chg="del">
          <ac:chgData name="Jan Čečrdle" userId="f8eb289a2a7aa340" providerId="LiveId" clId="{A09FF371-2C60-46F3-B5EE-94550103F519}" dt="2022-01-11T14:39:49.364" v="1505" actId="478"/>
          <ac:spMkLst>
            <pc:docMk/>
            <pc:sldMk cId="2521294316" sldId="302"/>
            <ac:spMk id="13" creationId="{2D1BE808-6B8F-45BE-A4F4-BA9B8609DCCF}"/>
          </ac:spMkLst>
        </pc:spChg>
        <pc:spChg chg="add mod ord">
          <ac:chgData name="Jan Čečrdle" userId="f8eb289a2a7aa340" providerId="LiveId" clId="{A09FF371-2C60-46F3-B5EE-94550103F519}" dt="2022-01-11T14:42:42.449" v="1565" actId="5793"/>
          <ac:spMkLst>
            <pc:docMk/>
            <pc:sldMk cId="2521294316" sldId="302"/>
            <ac:spMk id="14" creationId="{0180C061-D9D6-4985-B419-B697080D7451}"/>
          </ac:spMkLst>
        </pc:spChg>
        <pc:spChg chg="add mod">
          <ac:chgData name="Jan Čečrdle" userId="f8eb289a2a7aa340" providerId="LiveId" clId="{A09FF371-2C60-46F3-B5EE-94550103F519}" dt="2022-01-11T14:45:43.090" v="1626" actId="403"/>
          <ac:spMkLst>
            <pc:docMk/>
            <pc:sldMk cId="2521294316" sldId="302"/>
            <ac:spMk id="15" creationId="{5AA8C512-D4BD-47F3-87E8-1E506D8DBE8C}"/>
          </ac:spMkLst>
        </pc:spChg>
        <pc:spChg chg="add mod">
          <ac:chgData name="Jan Čečrdle" userId="f8eb289a2a7aa340" providerId="LiveId" clId="{A09FF371-2C60-46F3-B5EE-94550103F519}" dt="2022-01-11T14:49:12.148" v="1902" actId="20577"/>
          <ac:spMkLst>
            <pc:docMk/>
            <pc:sldMk cId="2521294316" sldId="302"/>
            <ac:spMk id="16" creationId="{3475CE97-33F6-4DAC-AA3C-3A96E52001CF}"/>
          </ac:spMkLst>
        </pc:spChg>
        <pc:spChg chg="add mod">
          <ac:chgData name="Jan Čečrdle" userId="f8eb289a2a7aa340" providerId="LiveId" clId="{A09FF371-2C60-46F3-B5EE-94550103F519}" dt="2022-01-11T14:52:14.721" v="1935" actId="1076"/>
          <ac:spMkLst>
            <pc:docMk/>
            <pc:sldMk cId="2521294316" sldId="302"/>
            <ac:spMk id="17" creationId="{4AEA06A4-9685-43E2-8A8E-DEDC5D604FAC}"/>
          </ac:spMkLst>
        </pc:spChg>
        <pc:spChg chg="add del">
          <ac:chgData name="Jan Čečrdle" userId="f8eb289a2a7aa340" providerId="LiveId" clId="{A09FF371-2C60-46F3-B5EE-94550103F519}" dt="2022-01-11T14:39:54.785" v="1511" actId="26606"/>
          <ac:spMkLst>
            <pc:docMk/>
            <pc:sldMk cId="2521294316" sldId="302"/>
            <ac:spMk id="71" creationId="{E91DC736-0EF8-4F87-9146-EBF1D2EE4D3D}"/>
          </ac:spMkLst>
        </pc:spChg>
        <pc:spChg chg="add del">
          <ac:chgData name="Jan Čečrdle" userId="f8eb289a2a7aa340" providerId="LiveId" clId="{A09FF371-2C60-46F3-B5EE-94550103F519}" dt="2022-01-11T14:39:54.785" v="1511" actId="26606"/>
          <ac:spMkLst>
            <pc:docMk/>
            <pc:sldMk cId="2521294316" sldId="302"/>
            <ac:spMk id="73" creationId="{097CD68E-23E3-4007-8847-CD0944C4F7BE}"/>
          </ac:spMkLst>
        </pc:spChg>
        <pc:spChg chg="add del">
          <ac:chgData name="Jan Čečrdle" userId="f8eb289a2a7aa340" providerId="LiveId" clId="{A09FF371-2C60-46F3-B5EE-94550103F519}" dt="2022-01-11T14:39:54.785" v="1511" actId="26606"/>
          <ac:spMkLst>
            <pc:docMk/>
            <pc:sldMk cId="2521294316" sldId="302"/>
            <ac:spMk id="75" creationId="{AF2F604E-43BE-4DC3-B983-E071523364F8}"/>
          </ac:spMkLst>
        </pc:spChg>
        <pc:spChg chg="add del">
          <ac:chgData name="Jan Čečrdle" userId="f8eb289a2a7aa340" providerId="LiveId" clId="{A09FF371-2C60-46F3-B5EE-94550103F519}" dt="2022-01-11T14:39:54.785" v="1511" actId="26606"/>
          <ac:spMkLst>
            <pc:docMk/>
            <pc:sldMk cId="2521294316" sldId="302"/>
            <ac:spMk id="77" creationId="{08C9B587-E65E-4B52-B37C-ABEBB6E87928}"/>
          </ac:spMkLst>
        </pc:spChg>
        <pc:spChg chg="del">
          <ac:chgData name="Jan Čečrdle" userId="f8eb289a2a7aa340" providerId="LiveId" clId="{A09FF371-2C60-46F3-B5EE-94550103F519}" dt="2022-01-11T14:39:13.519" v="1495"/>
          <ac:spMkLst>
            <pc:docMk/>
            <pc:sldMk cId="2521294316" sldId="302"/>
            <ac:spMk id="3076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39:13.519" v="1495"/>
          <ac:spMkLst>
            <pc:docMk/>
            <pc:sldMk cId="2521294316" sldId="302"/>
            <ac:spMk id="3077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39:13.519" v="1495"/>
          <ac:spMkLst>
            <pc:docMk/>
            <pc:sldMk cId="2521294316" sldId="302"/>
            <ac:spMk id="3078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39:13.519" v="1495"/>
          <ac:spMkLst>
            <pc:docMk/>
            <pc:sldMk cId="2521294316" sldId="302"/>
            <ac:spMk id="3079" creationId="{7A5F0580-5EE9-419F-96EE-B6529EF6E7D0}"/>
          </ac:spMkLst>
        </pc:spChg>
        <pc:spChg chg="add">
          <ac:chgData name="Jan Čečrdle" userId="f8eb289a2a7aa340" providerId="LiveId" clId="{A09FF371-2C60-46F3-B5EE-94550103F519}" dt="2022-01-11T14:40:11.305" v="1517" actId="26606"/>
          <ac:spMkLst>
            <pc:docMk/>
            <pc:sldMk cId="2521294316" sldId="302"/>
            <ac:spMk id="3080" creationId="{8FC9BE17-9A7B-462D-AE50-3D8777387304}"/>
          </ac:spMkLst>
        </pc:spChg>
        <pc:spChg chg="add">
          <ac:chgData name="Jan Čečrdle" userId="f8eb289a2a7aa340" providerId="LiveId" clId="{A09FF371-2C60-46F3-B5EE-94550103F519}" dt="2022-01-11T14:40:11.305" v="1517" actId="26606"/>
          <ac:spMkLst>
            <pc:docMk/>
            <pc:sldMk cId="2521294316" sldId="302"/>
            <ac:spMk id="3081" creationId="{3EBE8569-6AEC-4B8C-8D53-2DE337CDBA65}"/>
          </ac:spMkLst>
        </pc:spChg>
        <pc:spChg chg="add">
          <ac:chgData name="Jan Čečrdle" userId="f8eb289a2a7aa340" providerId="LiveId" clId="{A09FF371-2C60-46F3-B5EE-94550103F519}" dt="2022-01-11T14:40:11.305" v="1517" actId="26606"/>
          <ac:spMkLst>
            <pc:docMk/>
            <pc:sldMk cId="2521294316" sldId="302"/>
            <ac:spMk id="3082" creationId="{55D4142C-5077-457F-A6AD-3FECFDB39685}"/>
          </ac:spMkLst>
        </pc:spChg>
        <pc:spChg chg="add">
          <ac:chgData name="Jan Čečrdle" userId="f8eb289a2a7aa340" providerId="LiveId" clId="{A09FF371-2C60-46F3-B5EE-94550103F519}" dt="2022-01-11T14:40:11.305" v="1517" actId="26606"/>
          <ac:spMkLst>
            <pc:docMk/>
            <pc:sldMk cId="2521294316" sldId="302"/>
            <ac:spMk id="3083" creationId="{7A5F0580-5EE9-419F-96EE-B6529EF6E7D0}"/>
          </ac:spMkLst>
        </pc:spChg>
        <pc:grpChg chg="del">
          <ac:chgData name="Jan Čečrdle" userId="f8eb289a2a7aa340" providerId="LiveId" clId="{A09FF371-2C60-46F3-B5EE-94550103F519}" dt="2022-01-11T14:39:16.285" v="1496" actId="478"/>
          <ac:grpSpMkLst>
            <pc:docMk/>
            <pc:sldMk cId="2521294316" sldId="302"/>
            <ac:grpSpMk id="11" creationId="{E54E128A-AA3C-47B3-AFB5-FA81F19D6F9D}"/>
          </ac:grpSpMkLst>
        </pc:grpChg>
        <pc:graphicFrameChg chg="del">
          <ac:chgData name="Jan Čečrdle" userId="f8eb289a2a7aa340" providerId="LiveId" clId="{A09FF371-2C60-46F3-B5EE-94550103F519}" dt="2022-01-11T14:39:18.244" v="1497" actId="478"/>
          <ac:graphicFrameMkLst>
            <pc:docMk/>
            <pc:sldMk cId="2521294316" sldId="302"/>
            <ac:graphicFrameMk id="10" creationId="{6D453400-BEA8-4BCF-AE1F-AF5BD6B6A939}"/>
          </ac:graphicFrameMkLst>
        </pc:graphicFrameChg>
        <pc:picChg chg="add mod">
          <ac:chgData name="Jan Čečrdle" userId="f8eb289a2a7aa340" providerId="LiveId" clId="{A09FF371-2C60-46F3-B5EE-94550103F519}" dt="2022-01-11T14:50:47.112" v="1913" actId="1076"/>
          <ac:picMkLst>
            <pc:docMk/>
            <pc:sldMk cId="2521294316" sldId="302"/>
            <ac:picMk id="2050" creationId="{5C2C3875-F28E-4489-9FA0-6A94B024C86D}"/>
          </ac:picMkLst>
        </pc:picChg>
        <pc:picChg chg="add mod">
          <ac:chgData name="Jan Čečrdle" userId="f8eb289a2a7aa340" providerId="LiveId" clId="{A09FF371-2C60-46F3-B5EE-94550103F519}" dt="2022-01-11T14:50:53.407" v="1916" actId="14100"/>
          <ac:picMkLst>
            <pc:docMk/>
            <pc:sldMk cId="2521294316" sldId="302"/>
            <ac:picMk id="2052" creationId="{B6738F5D-F5E7-4902-AB70-737158AAA12E}"/>
          </ac:picMkLst>
        </pc:picChg>
      </pc:sldChg>
      <pc:sldChg chg="addSp delSp modSp add mod ord setBg delDesignElem">
        <pc:chgData name="Jan Čečrdle" userId="f8eb289a2a7aa340" providerId="LiveId" clId="{A09FF371-2C60-46F3-B5EE-94550103F519}" dt="2022-01-11T15:09:23.729" v="2338" actId="1036"/>
        <pc:sldMkLst>
          <pc:docMk/>
          <pc:sldMk cId="3415838875" sldId="303"/>
        </pc:sldMkLst>
        <pc:spChg chg="mod">
          <ac:chgData name="Jan Čečrdle" userId="f8eb289a2a7aa340" providerId="LiveId" clId="{A09FF371-2C60-46F3-B5EE-94550103F519}" dt="2022-01-11T15:05:08.736" v="2302" actId="1076"/>
          <ac:spMkLst>
            <pc:docMk/>
            <pc:sldMk cId="3415838875" sldId="303"/>
            <ac:spMk id="2" creationId="{336AF998-81D4-4CFB-8258-4F10FDF4C6A6}"/>
          </ac:spMkLst>
        </pc:spChg>
        <pc:spChg chg="add mod ord">
          <ac:chgData name="Jan Čečrdle" userId="f8eb289a2a7aa340" providerId="LiveId" clId="{A09FF371-2C60-46F3-B5EE-94550103F519}" dt="2022-01-11T15:05:33.728" v="2309" actId="171"/>
          <ac:spMkLst>
            <pc:docMk/>
            <pc:sldMk cId="3415838875" sldId="303"/>
            <ac:spMk id="7" creationId="{BBE1F068-46C0-4A3B-9A02-EC9753301D6B}"/>
          </ac:spMkLst>
        </pc:spChg>
        <pc:spChg chg="add del">
          <ac:chgData name="Jan Čečrdle" userId="f8eb289a2a7aa340" providerId="LiveId" clId="{A09FF371-2C60-46F3-B5EE-94550103F519}" dt="2022-01-11T15:06:00.796" v="2315" actId="478"/>
          <ac:spMkLst>
            <pc:docMk/>
            <pc:sldMk cId="3415838875" sldId="303"/>
            <ac:spMk id="8" creationId="{1CE48C75-CFE5-4BD7-8865-AF8D6992D2BD}"/>
          </ac:spMkLst>
        </pc:spChg>
        <pc:spChg chg="mod ord">
          <ac:chgData name="Jan Čečrdle" userId="f8eb289a2a7aa340" providerId="LiveId" clId="{A09FF371-2C60-46F3-B5EE-94550103F519}" dt="2022-01-11T15:05:42.034" v="2312" actId="1076"/>
          <ac:spMkLst>
            <pc:docMk/>
            <pc:sldMk cId="3415838875" sldId="303"/>
            <ac:spMk id="9" creationId="{BF8CA95B-F4B5-4C17-B15F-452E3BF351AC}"/>
          </ac:spMkLst>
        </pc:spChg>
        <pc:spChg chg="add mod">
          <ac:chgData name="Jan Čečrdle" userId="f8eb289a2a7aa340" providerId="LiveId" clId="{A09FF371-2C60-46F3-B5EE-94550103F519}" dt="2022-01-11T15:09:16.964" v="2335"/>
          <ac:spMkLst>
            <pc:docMk/>
            <pc:sldMk cId="3415838875" sldId="303"/>
            <ac:spMk id="19" creationId="{2632CA6C-5719-4528-9AD5-B5B276D3943C}"/>
          </ac:spMkLst>
        </pc:spChg>
        <pc:spChg chg="del">
          <ac:chgData name="Jan Čečrdle" userId="f8eb289a2a7aa340" providerId="LiveId" clId="{A09FF371-2C60-46F3-B5EE-94550103F519}" dt="2022-01-11T14:57:21.181" v="1937"/>
          <ac:spMkLst>
            <pc:docMk/>
            <pc:sldMk cId="3415838875" sldId="303"/>
            <ac:spMk id="71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57:21.181" v="1937"/>
          <ac:spMkLst>
            <pc:docMk/>
            <pc:sldMk cId="3415838875" sldId="303"/>
            <ac:spMk id="73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57:21.181" v="1937"/>
          <ac:spMkLst>
            <pc:docMk/>
            <pc:sldMk cId="3415838875" sldId="303"/>
            <ac:spMk id="75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57:21.181" v="1937"/>
          <ac:spMkLst>
            <pc:docMk/>
            <pc:sldMk cId="3415838875" sldId="303"/>
            <ac:spMk id="77" creationId="{7A5F0580-5EE9-419F-96EE-B6529EF6E7D0}"/>
          </ac:spMkLst>
        </pc:spChg>
        <pc:spChg chg="add">
          <ac:chgData name="Jan Čečrdle" userId="f8eb289a2a7aa340" providerId="LiveId" clId="{A09FF371-2C60-46F3-B5EE-94550103F519}" dt="2022-01-11T14:57:41.773" v="1970" actId="26606"/>
          <ac:spMkLst>
            <pc:docMk/>
            <pc:sldMk cId="3415838875" sldId="303"/>
            <ac:spMk id="3076" creationId="{8FC9BE17-9A7B-462D-AE50-3D8777387304}"/>
          </ac:spMkLst>
        </pc:spChg>
        <pc:spChg chg="add">
          <ac:chgData name="Jan Čečrdle" userId="f8eb289a2a7aa340" providerId="LiveId" clId="{A09FF371-2C60-46F3-B5EE-94550103F519}" dt="2022-01-11T14:57:41.773" v="1970" actId="26606"/>
          <ac:spMkLst>
            <pc:docMk/>
            <pc:sldMk cId="3415838875" sldId="303"/>
            <ac:spMk id="3077" creationId="{3EBE8569-6AEC-4B8C-8D53-2DE337CDBA65}"/>
          </ac:spMkLst>
        </pc:spChg>
        <pc:spChg chg="add">
          <ac:chgData name="Jan Čečrdle" userId="f8eb289a2a7aa340" providerId="LiveId" clId="{A09FF371-2C60-46F3-B5EE-94550103F519}" dt="2022-01-11T14:57:41.773" v="1970" actId="26606"/>
          <ac:spMkLst>
            <pc:docMk/>
            <pc:sldMk cId="3415838875" sldId="303"/>
            <ac:spMk id="3078" creationId="{55D4142C-5077-457F-A6AD-3FECFDB39685}"/>
          </ac:spMkLst>
        </pc:spChg>
        <pc:spChg chg="add">
          <ac:chgData name="Jan Čečrdle" userId="f8eb289a2a7aa340" providerId="LiveId" clId="{A09FF371-2C60-46F3-B5EE-94550103F519}" dt="2022-01-11T14:57:41.773" v="1970" actId="26606"/>
          <ac:spMkLst>
            <pc:docMk/>
            <pc:sldMk cId="3415838875" sldId="303"/>
            <ac:spMk id="3079" creationId="{7A5F0580-5EE9-419F-96EE-B6529EF6E7D0}"/>
          </ac:spMkLst>
        </pc:spChg>
        <pc:graphicFrameChg chg="add mod">
          <ac:chgData name="Jan Čečrdle" userId="f8eb289a2a7aa340" providerId="LiveId" clId="{A09FF371-2C60-46F3-B5EE-94550103F519}" dt="2022-01-11T15:05:47.626" v="2313" actId="1076"/>
          <ac:graphicFrameMkLst>
            <pc:docMk/>
            <pc:sldMk cId="3415838875" sldId="303"/>
            <ac:graphicFrameMk id="3" creationId="{F09E57C8-FCC6-4B05-8280-B51B2DD22CF6}"/>
          </ac:graphicFrameMkLst>
        </pc:graphicFrameChg>
        <pc:picChg chg="mod">
          <ac:chgData name="Jan Čečrdle" userId="f8eb289a2a7aa340" providerId="LiveId" clId="{A09FF371-2C60-46F3-B5EE-94550103F519}" dt="2022-01-11T15:09:23.729" v="2338" actId="1036"/>
          <ac:picMkLst>
            <pc:docMk/>
            <pc:sldMk cId="3415838875" sldId="303"/>
            <ac:picMk id="3074" creationId="{D9E759E2-BF1C-467C-B060-7340FCA66E98}"/>
          </ac:picMkLst>
        </pc:picChg>
      </pc:sldChg>
      <pc:sldChg chg="delSp modSp add del mod setBg delDesignElem">
        <pc:chgData name="Jan Čečrdle" userId="f8eb289a2a7aa340" providerId="LiveId" clId="{A09FF371-2C60-46F3-B5EE-94550103F519}" dt="2022-01-11T14:47:36.404" v="1716" actId="47"/>
        <pc:sldMkLst>
          <pc:docMk/>
          <pc:sldMk cId="3821626048" sldId="303"/>
        </pc:sldMkLst>
        <pc:spChg chg="mod">
          <ac:chgData name="Jan Čečrdle" userId="f8eb289a2a7aa340" providerId="LiveId" clId="{A09FF371-2C60-46F3-B5EE-94550103F519}" dt="2022-01-11T14:47:31.858" v="1715" actId="20577"/>
          <ac:spMkLst>
            <pc:docMk/>
            <pc:sldMk cId="3821626048" sldId="303"/>
            <ac:spMk id="2" creationId="{336AF998-81D4-4CFB-8258-4F10FDF4C6A6}"/>
          </ac:spMkLst>
        </pc:spChg>
        <pc:spChg chg="mod">
          <ac:chgData name="Jan Čečrdle" userId="f8eb289a2a7aa340" providerId="LiveId" clId="{A09FF371-2C60-46F3-B5EE-94550103F519}" dt="2022-01-11T14:47:25.688" v="1714" actId="20577"/>
          <ac:spMkLst>
            <pc:docMk/>
            <pc:sldMk cId="3821626048" sldId="303"/>
            <ac:spMk id="15" creationId="{5AA8C512-D4BD-47F3-87E8-1E506D8DBE8C}"/>
          </ac:spMkLst>
        </pc:spChg>
        <pc:spChg chg="mod">
          <ac:chgData name="Jan Čečrdle" userId="f8eb289a2a7aa340" providerId="LiveId" clId="{A09FF371-2C60-46F3-B5EE-94550103F519}" dt="2022-01-11T14:47:15.190" v="1712" actId="21"/>
          <ac:spMkLst>
            <pc:docMk/>
            <pc:sldMk cId="3821626048" sldId="303"/>
            <ac:spMk id="16" creationId="{3475CE97-33F6-4DAC-AA3C-3A96E52001CF}"/>
          </ac:spMkLst>
        </pc:spChg>
        <pc:spChg chg="del">
          <ac:chgData name="Jan Čečrdle" userId="f8eb289a2a7aa340" providerId="LiveId" clId="{A09FF371-2C60-46F3-B5EE-94550103F519}" dt="2022-01-11T14:47:07.733" v="1711"/>
          <ac:spMkLst>
            <pc:docMk/>
            <pc:sldMk cId="3821626048" sldId="303"/>
            <ac:spMk id="3080" creationId="{8FC9BE17-9A7B-462D-AE50-3D8777387304}"/>
          </ac:spMkLst>
        </pc:spChg>
        <pc:spChg chg="del">
          <ac:chgData name="Jan Čečrdle" userId="f8eb289a2a7aa340" providerId="LiveId" clId="{A09FF371-2C60-46F3-B5EE-94550103F519}" dt="2022-01-11T14:47:07.733" v="1711"/>
          <ac:spMkLst>
            <pc:docMk/>
            <pc:sldMk cId="3821626048" sldId="303"/>
            <ac:spMk id="3081" creationId="{3EBE8569-6AEC-4B8C-8D53-2DE337CDBA65}"/>
          </ac:spMkLst>
        </pc:spChg>
        <pc:spChg chg="del">
          <ac:chgData name="Jan Čečrdle" userId="f8eb289a2a7aa340" providerId="LiveId" clId="{A09FF371-2C60-46F3-B5EE-94550103F519}" dt="2022-01-11T14:47:07.733" v="1711"/>
          <ac:spMkLst>
            <pc:docMk/>
            <pc:sldMk cId="3821626048" sldId="303"/>
            <ac:spMk id="3082" creationId="{55D4142C-5077-457F-A6AD-3FECFDB39685}"/>
          </ac:spMkLst>
        </pc:spChg>
        <pc:spChg chg="del">
          <ac:chgData name="Jan Čečrdle" userId="f8eb289a2a7aa340" providerId="LiveId" clId="{A09FF371-2C60-46F3-B5EE-94550103F519}" dt="2022-01-11T14:47:07.733" v="1711"/>
          <ac:spMkLst>
            <pc:docMk/>
            <pc:sldMk cId="3821626048" sldId="303"/>
            <ac:spMk id="3083" creationId="{7A5F0580-5EE9-419F-96EE-B6529EF6E7D0}"/>
          </ac:spMkLst>
        </pc:spChg>
      </pc:sldChg>
      <pc:sldChg chg="addSp delSp add del setBg delDesignElem">
        <pc:chgData name="Jan Čečrdle" userId="f8eb289a2a7aa340" providerId="LiveId" clId="{A09FF371-2C60-46F3-B5EE-94550103F519}" dt="2022-01-11T14:46:58.542" v="1709"/>
        <pc:sldMkLst>
          <pc:docMk/>
          <pc:sldMk cId="3903213300" sldId="303"/>
        </pc:sldMkLst>
        <pc:spChg chg="add del">
          <ac:chgData name="Jan Čečrdle" userId="f8eb289a2a7aa340" providerId="LiveId" clId="{A09FF371-2C60-46F3-B5EE-94550103F519}" dt="2022-01-11T14:46:58.542" v="1709"/>
          <ac:spMkLst>
            <pc:docMk/>
            <pc:sldMk cId="3903213300" sldId="303"/>
            <ac:spMk id="3076" creationId="{8FC9BE17-9A7B-462D-AE50-3D8777387304}"/>
          </ac:spMkLst>
        </pc:spChg>
        <pc:spChg chg="add del">
          <ac:chgData name="Jan Čečrdle" userId="f8eb289a2a7aa340" providerId="LiveId" clId="{A09FF371-2C60-46F3-B5EE-94550103F519}" dt="2022-01-11T14:46:58.542" v="1709"/>
          <ac:spMkLst>
            <pc:docMk/>
            <pc:sldMk cId="3903213300" sldId="303"/>
            <ac:spMk id="3077" creationId="{3EBE8569-6AEC-4B8C-8D53-2DE337CDBA65}"/>
          </ac:spMkLst>
        </pc:spChg>
        <pc:spChg chg="add del">
          <ac:chgData name="Jan Čečrdle" userId="f8eb289a2a7aa340" providerId="LiveId" clId="{A09FF371-2C60-46F3-B5EE-94550103F519}" dt="2022-01-11T14:46:58.542" v="1709"/>
          <ac:spMkLst>
            <pc:docMk/>
            <pc:sldMk cId="3903213300" sldId="303"/>
            <ac:spMk id="3078" creationId="{55D4142C-5077-457F-A6AD-3FECFDB39685}"/>
          </ac:spMkLst>
        </pc:spChg>
        <pc:spChg chg="add del">
          <ac:chgData name="Jan Čečrdle" userId="f8eb289a2a7aa340" providerId="LiveId" clId="{A09FF371-2C60-46F3-B5EE-94550103F519}" dt="2022-01-11T14:46:58.542" v="1709"/>
          <ac:spMkLst>
            <pc:docMk/>
            <pc:sldMk cId="3903213300" sldId="303"/>
            <ac:spMk id="3079" creationId="{7A5F0580-5EE9-419F-96EE-B6529EF6E7D0}"/>
          </ac:spMkLst>
        </pc:spChg>
      </pc:sldChg>
      <pc:sldChg chg="addSp delSp modSp add mod">
        <pc:chgData name="Jan Čečrdle" userId="f8eb289a2a7aa340" providerId="LiveId" clId="{A09FF371-2C60-46F3-B5EE-94550103F519}" dt="2022-01-11T15:08:24.724" v="2334" actId="14100"/>
        <pc:sldMkLst>
          <pc:docMk/>
          <pc:sldMk cId="2393960132" sldId="304"/>
        </pc:sldMkLst>
        <pc:spChg chg="add mod">
          <ac:chgData name="Jan Čečrdle" userId="f8eb289a2a7aa340" providerId="LiveId" clId="{A09FF371-2C60-46F3-B5EE-94550103F519}" dt="2022-01-11T15:06:39.191" v="2321" actId="208"/>
          <ac:spMkLst>
            <pc:docMk/>
            <pc:sldMk cId="2393960132" sldId="304"/>
            <ac:spMk id="8" creationId="{6A68B1D0-C374-4238-A926-04DBA4E98ECA}"/>
          </ac:spMkLst>
        </pc:spChg>
        <pc:spChg chg="add del mod">
          <ac:chgData name="Jan Čečrdle" userId="f8eb289a2a7aa340" providerId="LiveId" clId="{A09FF371-2C60-46F3-B5EE-94550103F519}" dt="2022-01-11T15:06:57.312" v="2326" actId="478"/>
          <ac:spMkLst>
            <pc:docMk/>
            <pc:sldMk cId="2393960132" sldId="304"/>
            <ac:spMk id="10" creationId="{7EC0B3C6-7BDB-4A7B-AB4B-1F7417D53337}"/>
          </ac:spMkLst>
        </pc:spChg>
        <pc:spChg chg="add mod">
          <ac:chgData name="Jan Čečrdle" userId="f8eb289a2a7aa340" providerId="LiveId" clId="{A09FF371-2C60-46F3-B5EE-94550103F519}" dt="2022-01-11T15:08:24.724" v="2334" actId="14100"/>
          <ac:spMkLst>
            <pc:docMk/>
            <pc:sldMk cId="2393960132" sldId="304"/>
            <ac:spMk id="11" creationId="{7296923A-4206-4A95-8042-3BE8A0DD7437}"/>
          </ac:spMkLst>
        </pc:spChg>
        <pc:spChg chg="add mod">
          <ac:chgData name="Jan Čečrdle" userId="f8eb289a2a7aa340" providerId="LiveId" clId="{A09FF371-2C60-46F3-B5EE-94550103F519}" dt="2022-01-11T15:07:06.201" v="2330" actId="1076"/>
          <ac:spMkLst>
            <pc:docMk/>
            <pc:sldMk cId="2393960132" sldId="304"/>
            <ac:spMk id="16" creationId="{46E02591-48A6-4B44-A6D3-3F95E3260629}"/>
          </ac:spMkLst>
        </pc:spChg>
        <pc:graphicFrameChg chg="mod">
          <ac:chgData name="Jan Čečrdle" userId="f8eb289a2a7aa340" providerId="LiveId" clId="{A09FF371-2C60-46F3-B5EE-94550103F519}" dt="2022-01-11T15:07:00.655" v="2328" actId="1076"/>
          <ac:graphicFrameMkLst>
            <pc:docMk/>
            <pc:sldMk cId="2393960132" sldId="304"/>
            <ac:graphicFrameMk id="3" creationId="{F09E57C8-FCC6-4B05-8280-B51B2DD22CF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358CB-29C5-4C29-8653-AFF7B879BD1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569B-CD69-47DD-A921-619DD119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29760-A09C-409F-BF06-BB96C6213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22A763-162B-4FF4-A561-397D9C15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FA3523-3597-4953-A61A-A4D93DCA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5A3-9179-48A1-8F9E-923EE8468A77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54375E-3D15-4740-A67E-30C52933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8559E4-97E2-422D-85B8-ED6BFB42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1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50E17-25B2-42EE-8357-CEECFDAF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569850-6248-4222-AB40-520F6808A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3A1BEA-5953-4C5E-81DE-E688109D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E847-92F6-416E-9C0C-6239700DE178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8267B1-D1E1-4016-8822-0FD7D42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4A56DE-2E46-4F17-9679-5C3C4D92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EB50D65-A6EF-461F-AB70-843CFFF5C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00B75A-C6F7-4038-8F03-1DA5948C9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74A33-3A93-427F-A2A1-1994FB59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CDF-8CBD-458B-AB10-D24A0849296D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88EFD-BDF6-436C-83A4-6F0E59A7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9DB6F9-B124-4039-BC57-C5E2A865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960AB-2457-4008-B3FC-2BDABA91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75609-F7F9-4310-8FD0-98D6BA61F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457A85-0943-4E2D-AC53-E51BF174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8DF5-C2E5-48BF-86DB-C11335AB0331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513333-ADE1-4AE6-8FEB-DB76D073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225E2A-09EA-47C7-9D2C-A7E6340D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3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9F317-A6E6-444E-9360-83432EFC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5DECC4-7C28-4CF3-89B3-A8C180117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F9544-4A4A-41D8-AC48-83A18357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8849-8EF1-4276-AC9A-40B1EB9BBBC3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2BAF60-806C-4D61-B9C7-B269768A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B8C5-0DF4-4024-9E70-11ED12B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67C27-5973-444E-8669-DF243A2D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491C0-35F2-4F63-9C30-EDDE044DB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A7B325-EACE-4397-941B-552BFE35B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239FBD-7EC4-487B-BC2B-D1959D1D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C564-C1DB-41CE-9DC3-D7F11EC0509B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266D4D-FA85-45F9-AE10-D2405DF6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4151AE-2D39-4E34-BCB5-08DE6BA0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668C3-181A-409D-86E8-AD87050D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ED3B9C-4FA3-4EAD-A264-6EACB6E4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6F8BB-0C2B-4234-AE2D-CC5AF37F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0B12A0-4421-43E0-B4CF-5ABE230CD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F3E6ED-A0B7-44D7-BB61-589D5F688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1B0C76-48B5-4814-BCC4-5BCDD02A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8E8C-26B7-42D3-87D7-F2C72907C060}" type="datetime1">
              <a:rPr lang="en-US" smtClean="0"/>
              <a:t>1/11/2022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35C1072-23C6-4AE8-89EC-7B45D3D9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EBE7E0-4BAF-4122-A2BE-1F33712D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C7086-1B95-41DF-A2BC-7B22D58D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B4ED1E-9F7C-4B89-93A3-D9960C44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0820-FB63-4FEA-9C03-0C0BF5755C31}" type="datetime1">
              <a:rPr lang="en-US" smtClean="0"/>
              <a:t>1/11/2022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DA4180-E269-4AB4-860F-5014E5C8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202B36-E246-4B6B-8FA6-82C6409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5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148AAA-1F5D-4D98-849C-CA0A2B8F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4EC-D796-41D0-B0B3-2A7C3292BA5F}" type="datetime1">
              <a:rPr lang="en-US" smtClean="0"/>
              <a:t>1/11/2022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978DA1-5B2B-472C-AA8B-E4963DB0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A92354-D3CB-4620-B535-ECA2C2CD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09DF8-355B-494E-AD04-F6176B0E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B8B0AB-785C-4256-8A6F-055B0ECC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5FBE4E-537F-41FA-A930-03DD95265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4AC9A5-1D53-4B3D-A870-BE535DD6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06FD-4D17-40DA-90CB-9F5CDA3B373D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4675C2-3C85-438C-9DCA-772F8D83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BF0BF8-0B78-409E-A64F-2CECFB01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68211-9214-46E9-9F2F-E4BED1FF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19CC22-AE90-44B3-BB90-428D2CC67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8CBE98-4D26-4531-8148-50FC50DDE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3BA222-A365-4F8B-94DE-15CA74A5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8B9F-B9DA-49CB-8FC2-27D4BA99A22E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132886-167C-4AE6-8FE5-F8227CF2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 Čečrdle Marianska XIV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F63A27-3007-4C77-A9AD-D2E682F0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1A4F41-307A-4E84-88DE-6CAD26A3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2B330-C45B-4D21-9C23-E474588E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7BD931-A4F3-4D4E-B8B8-167073754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0E79-E4FB-4703-AE70-47E38AF82155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115C7D-840C-4F8E-8D67-10050FEE0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EEFA34-8EF2-44F9-B576-A899BE991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A1D6-402C-44B4-95F6-75EFBBCB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Obsah obrázku kovové nádobí, šroub&#10;&#10;Popis byl vytvořen automaticky">
            <a:extLst>
              <a:ext uri="{FF2B5EF4-FFF2-40B4-BE49-F238E27FC236}">
                <a16:creationId xmlns:a16="http://schemas.microsoft.com/office/drawing/2014/main" id="{AAE3964E-FFB1-4419-8A69-3188D5B9C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DABEB5-567A-4AFE-A612-A17431326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Liquid metal divertors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9EF85A-9E97-4BB6-81DD-C988366BD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652285" cy="1734034"/>
          </a:xfrm>
        </p:spPr>
        <p:txBody>
          <a:bodyPr>
            <a:normAutofit/>
          </a:bodyPr>
          <a:lstStyle/>
          <a:p>
            <a:r>
              <a:rPr lang="cs-CZ" sz="1800" dirty="0"/>
              <a:t>Jan Čečrdle</a:t>
            </a:r>
          </a:p>
          <a:p>
            <a:endParaRPr lang="cs-CZ" sz="1800" dirty="0"/>
          </a:p>
          <a:p>
            <a:r>
              <a:rPr lang="en-US" sz="1800" dirty="0"/>
              <a:t>Mariánská XIV</a:t>
            </a:r>
          </a:p>
          <a:p>
            <a:r>
              <a:rPr lang="en-US" sz="1800" dirty="0"/>
              <a:t>11</a:t>
            </a:r>
            <a:r>
              <a:rPr lang="cs-CZ" sz="1800" dirty="0"/>
              <a:t>.</a:t>
            </a:r>
            <a:r>
              <a:rPr lang="en-US" sz="1800" dirty="0"/>
              <a:t>1</a:t>
            </a:r>
            <a:r>
              <a:rPr lang="cs-CZ" sz="1800" dirty="0"/>
              <a:t>.2021</a:t>
            </a:r>
            <a:endParaRPr lang="en-US" sz="1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České vysoké učení technické v Praze – Wikipedie">
            <a:extLst>
              <a:ext uri="{FF2B5EF4-FFF2-40B4-BE49-F238E27FC236}">
                <a16:creationId xmlns:a16="http://schemas.microsoft.com/office/drawing/2014/main" id="{80C40EA7-46EA-49AA-9E1C-A2D63339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82" y="124928"/>
            <a:ext cx="5480026" cy="26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0B9088-8EDD-4F86-AAC5-3203CABCEB95}"/>
              </a:ext>
            </a:extLst>
          </p:cNvPr>
          <p:cNvSpPr/>
          <p:nvPr/>
        </p:nvSpPr>
        <p:spPr>
          <a:xfrm>
            <a:off x="7568249" y="3224537"/>
            <a:ext cx="3505665" cy="286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4" descr="Domů - FJFI ČVUT v Praze">
            <a:extLst>
              <a:ext uri="{FF2B5EF4-FFF2-40B4-BE49-F238E27FC236}">
                <a16:creationId xmlns:a16="http://schemas.microsoft.com/office/drawing/2014/main" id="{C91C1C6A-FB66-42E1-A6B8-A1C7C508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44" y="3429000"/>
            <a:ext cx="2683839" cy="24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30098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Radiation in plasma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3" y="2718054"/>
            <a:ext cx="4297159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Lithium: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Weak </a:t>
            </a:r>
            <a:r>
              <a:rPr lang="en-US" dirty="0" err="1"/>
              <a:t>vapour</a:t>
            </a:r>
            <a:r>
              <a:rPr lang="en-US" dirty="0"/>
              <a:t> shielding </a:t>
            </a:r>
            <a:r>
              <a:rPr lang="cs-CZ" dirty="0"/>
              <a:t>per atom</a:t>
            </a:r>
            <a:endParaRPr lang="en-US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 concentration in core plasma possible &gt;2</a:t>
            </a:r>
            <a:r>
              <a:rPr lang="cs-CZ" dirty="0"/>
              <a:t>0</a:t>
            </a:r>
            <a:r>
              <a:rPr lang="en-US" dirty="0"/>
              <a:t>%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Tin: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Very strong </a:t>
            </a:r>
            <a:r>
              <a:rPr lang="en-US" dirty="0" err="1"/>
              <a:t>vapour</a:t>
            </a:r>
            <a:r>
              <a:rPr lang="en-US" dirty="0"/>
              <a:t> shielding</a:t>
            </a:r>
            <a:r>
              <a:rPr lang="cs-CZ" dirty="0"/>
              <a:t> per atom</a:t>
            </a:r>
            <a:endParaRPr lang="en-US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 tin in core plasma (&lt;0.03 %) 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D2C7626-54D5-46C1-8F9C-1FBED9ABB1AB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9A42D94-D5D8-4108-890C-B88A90937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594" y="1231946"/>
            <a:ext cx="7565514" cy="442188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83C694B-7C27-45EA-B793-D2BCC846ABBE}"/>
              </a:ext>
            </a:extLst>
          </p:cNvPr>
          <p:cNvSpPr txBox="1"/>
          <p:nvPr/>
        </p:nvSpPr>
        <p:spPr>
          <a:xfrm>
            <a:off x="11395455" y="5453776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cs-CZ" sz="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T. </a:t>
            </a:r>
            <a:r>
              <a:rPr lang="en-GB" sz="7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Pütterich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DAA-7425-4CB0-B887-FDD2665AD824}"/>
              </a:ext>
            </a:extLst>
          </p:cNvPr>
          <p:cNvSpPr/>
          <p:nvPr/>
        </p:nvSpPr>
        <p:spPr>
          <a:xfrm>
            <a:off x="4505594" y="1031891"/>
            <a:ext cx="7565514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56D4B-A42F-40B3-B562-5B2A56D705BF}"/>
              </a:ext>
            </a:extLst>
          </p:cNvPr>
          <p:cNvSpPr txBox="1"/>
          <p:nvPr/>
        </p:nvSpPr>
        <p:spPr>
          <a:xfrm>
            <a:off x="6336532" y="1019503"/>
            <a:ext cx="438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Radiation cooling factor for various elements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close-up of several fish&#10;&#10;Description automatically generated with low confidence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Two approaches </a:t>
            </a:r>
            <a:endParaRPr lang="en-US" sz="2800" dirty="0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66690D5-455A-49FF-B1F6-5024D89EF159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8EDDA-965F-429A-AD8C-B4B54BD38378}"/>
              </a:ext>
            </a:extLst>
          </p:cNvPr>
          <p:cNvSpPr txBox="1"/>
          <p:nvPr/>
        </p:nvSpPr>
        <p:spPr>
          <a:xfrm>
            <a:off x="424815" y="2884678"/>
            <a:ext cx="110025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Vapour shielding regime (lithium)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Equilibrium of steady state heat flux conduction and vapour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Transients mitigated by increased erosion. </a:t>
            </a:r>
          </a:p>
          <a:p>
            <a:endParaRPr lang="en-US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/>
              <a:t>Lithium transport control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>
              <a:buClr>
                <a:srgbClr val="FF0000"/>
              </a:buClr>
            </a:pPr>
            <a:r>
              <a:rPr lang="en-US" sz="2400"/>
              <a:t>Fail safe regime (tin)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steady state business as usual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Vapour cooling serves only as a fail safe for transient heat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/>
              <a:t>Even a </a:t>
            </a:r>
            <a:r>
              <a:rPr lang="en-US">
                <a:solidFill>
                  <a:srgbClr val="FF0000"/>
                </a:solidFill>
              </a:rPr>
              <a:t>tin</a:t>
            </a:r>
            <a:r>
              <a:rPr lang="en-US"/>
              <a:t>y amount eroded can cause problems</a:t>
            </a:r>
          </a:p>
          <a:p>
            <a:endParaRPr lang="en-US"/>
          </a:p>
          <a:p>
            <a:endParaRPr lang="en-GB" dirty="0"/>
          </a:p>
        </p:txBody>
      </p:sp>
      <p:pic>
        <p:nvPicPr>
          <p:cNvPr id="2050" name="Picture 2" descr="The Matrix&amp;#39;s Red Pill Is the Internet&amp;#39;s Delusional Drug">
            <a:extLst>
              <a:ext uri="{FF2B5EF4-FFF2-40B4-BE49-F238E27FC236}">
                <a16:creationId xmlns:a16="http://schemas.microsoft.com/office/drawing/2014/main" id="{6E690C6C-4989-441E-B0B2-8C64824D9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47" y="136525"/>
            <a:ext cx="4614311" cy="30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80806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Edge localised modes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ECE672C-9D40-4B89-9028-6DC050B38C32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8FECC0-F4A0-4FA9-8B08-46228C35270F}"/>
              </a:ext>
            </a:extLst>
          </p:cNvPr>
          <p:cNvSpPr txBox="1"/>
          <p:nvPr/>
        </p:nvSpPr>
        <p:spPr>
          <a:xfrm>
            <a:off x="424813" y="2645504"/>
            <a:ext cx="4320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 ELMs energy fluence 66 MJ/m</a:t>
            </a:r>
            <a:r>
              <a:rPr lang="en-US" baseline="30000" dirty="0"/>
              <a:t>2</a:t>
            </a:r>
            <a:r>
              <a:rPr lang="en-US" dirty="0"/>
              <a:t>s</a:t>
            </a:r>
            <a:r>
              <a:rPr lang="en-US" baseline="30000" dirty="0"/>
              <a:t>-1/2</a:t>
            </a:r>
            <a:r>
              <a:rPr lang="en-US" dirty="0"/>
              <a:t> just below</a:t>
            </a:r>
            <a:r>
              <a:rPr lang="cs-CZ" dirty="0"/>
              <a:t> </a:t>
            </a:r>
            <a:r>
              <a:rPr lang="cs-CZ"/>
              <a:t>the</a:t>
            </a:r>
            <a:r>
              <a:rPr lang="en-US"/>
              <a:t> </a:t>
            </a:r>
            <a:r>
              <a:rPr lang="en-US" dirty="0" err="1"/>
              <a:t>fl</a:t>
            </a:r>
            <a:r>
              <a:rPr lang="cs-CZ" dirty="0"/>
              <a:t>a</a:t>
            </a:r>
            <a:r>
              <a:rPr lang="en-US" dirty="0" err="1"/>
              <a:t>sh</a:t>
            </a:r>
            <a:r>
              <a:rPr lang="en-US" dirty="0"/>
              <a:t> melting point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SPARC ELMs comparable to ITER with 4x smaller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ELMs can ‘‘burn’’ through impurity seeding</a:t>
            </a:r>
          </a:p>
          <a:p>
            <a:endParaRPr lang="en-US" sz="2400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40D05693-FF78-45D9-B800-C738A230A6DC}"/>
              </a:ext>
            </a:extLst>
          </p:cNvPr>
          <p:cNvGrpSpPr/>
          <p:nvPr/>
        </p:nvGrpSpPr>
        <p:grpSpPr>
          <a:xfrm>
            <a:off x="5372605" y="1190942"/>
            <a:ext cx="6391151" cy="4476105"/>
            <a:chOff x="5315672" y="1065743"/>
            <a:chExt cx="6391151" cy="4476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044667D3-6D3C-4C87-AA45-10782D4C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5672" y="1065743"/>
              <a:ext cx="6391151" cy="4398970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90DC74E3-6F4C-4FDD-B39A-759587EE2B9E}"/>
                </a:ext>
              </a:extLst>
            </p:cNvPr>
            <p:cNvSpPr txBox="1"/>
            <p:nvPr/>
          </p:nvSpPr>
          <p:spPr>
            <a:xfrm>
              <a:off x="10945502" y="5203294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cs-CZ" sz="8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J. R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. Walk</a:t>
              </a:r>
            </a:p>
            <a:p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2800" dirty="0" err="1"/>
              <a:t>Vapor</a:t>
            </a:r>
            <a:r>
              <a:rPr lang="cs-CZ" sz="2800" dirty="0"/>
              <a:t> </a:t>
            </a:r>
            <a:r>
              <a:rPr lang="cs-CZ" sz="2800" dirty="0" err="1"/>
              <a:t>shielding</a:t>
            </a:r>
            <a:endParaRPr lang="en-US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Electron density and temperature crucial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Cooling power can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en-US" dirty="0"/>
              <a:t> </a:t>
            </a:r>
            <a:r>
              <a:rPr lang="cs-CZ" dirty="0" err="1"/>
              <a:t>change</a:t>
            </a:r>
            <a:r>
              <a:rPr lang="en-US" dirty="0"/>
              <a:t> by a factor of 100</a:t>
            </a:r>
            <a:r>
              <a:rPr lang="cs-CZ" dirty="0"/>
              <a:t> </a:t>
            </a:r>
            <a:endParaRPr lang="en-US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Very beneficial for ELMs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4D2EA8-3EAB-4EDA-AB54-4124D8FC464A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97BB0E-6018-442C-8A58-0CAEC1579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21" y="807718"/>
            <a:ext cx="7863846" cy="5242564"/>
          </a:xfrm>
          <a:prstGeom prst="rect">
            <a:avLst/>
          </a:prstGeom>
        </p:spPr>
      </p:pic>
      <p:pic>
        <p:nvPicPr>
          <p:cNvPr id="1026" name="Picture 2" descr="Research: Vikings Did Not Hide Behind Shield Walls |">
            <a:extLst>
              <a:ext uri="{FF2B5EF4-FFF2-40B4-BE49-F238E27FC236}">
                <a16:creationId xmlns:a16="http://schemas.microsoft.com/office/drawing/2014/main" id="{06226D61-B21B-4C84-837B-ACDF8A88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1" y="4537076"/>
            <a:ext cx="3229065" cy="18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Effect of electron temperature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H-mode divertor plasma with DEMO like </a:t>
            </a:r>
            <a:r>
              <a:rPr lang="cs-CZ" sz="1800" dirty="0" err="1"/>
              <a:t>parameters</a:t>
            </a:r>
            <a:endParaRPr lang="en-US" sz="1800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Steady state heat flux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      350 MW/m</a:t>
            </a:r>
            <a:r>
              <a:rPr lang="en-US" sz="1800" baseline="30000" dirty="0"/>
              <a:t>2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Peak heat flux during </a:t>
            </a:r>
            <a:r>
              <a:rPr lang="en-US" dirty="0"/>
              <a:t>ELMs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 ≈ 1 GW/m</a:t>
            </a:r>
            <a:r>
              <a:rPr lang="en-US" baseline="30000" dirty="0"/>
              <a:t>2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Electron density </a:t>
            </a:r>
            <a:endParaRPr lang="cs-CZ" sz="18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       </a:t>
            </a:r>
            <a:r>
              <a:rPr lang="en-US" sz="1800" dirty="0"/>
              <a:t>1e21 m</a:t>
            </a:r>
            <a:r>
              <a:rPr lang="en-US" sz="1800" baseline="30000" dirty="0"/>
              <a:t>-3</a:t>
            </a:r>
            <a:r>
              <a:rPr lang="cs-CZ" sz="1800" baseline="30000" dirty="0"/>
              <a:t>  </a:t>
            </a:r>
            <a:r>
              <a:rPr lang="cs-CZ" sz="1800" dirty="0"/>
              <a:t>to </a:t>
            </a:r>
            <a:r>
              <a:rPr lang="en-US" sz="1800" dirty="0"/>
              <a:t>3e21 m</a:t>
            </a:r>
            <a:r>
              <a:rPr lang="en-US" sz="1800" baseline="30000" dirty="0"/>
              <a:t>-3</a:t>
            </a:r>
            <a:endParaRPr lang="cs-CZ" sz="1800" baseline="30000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err="1"/>
              <a:t>Electron</a:t>
            </a:r>
            <a:r>
              <a:rPr lang="cs-CZ" sz="1800" dirty="0"/>
              <a:t> </a:t>
            </a:r>
            <a:r>
              <a:rPr lang="cs-CZ" sz="1800" dirty="0" err="1"/>
              <a:t>temperature</a:t>
            </a:r>
            <a:r>
              <a:rPr lang="cs-CZ" sz="1800" dirty="0"/>
              <a:t>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      10 eV </a:t>
            </a:r>
            <a:r>
              <a:rPr lang="cs-CZ" sz="1800" dirty="0" err="1"/>
              <a:t>or</a:t>
            </a:r>
            <a:r>
              <a:rPr lang="cs-CZ" sz="1800" dirty="0"/>
              <a:t> 30 eV</a:t>
            </a:r>
            <a:endParaRPr lang="en-US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CAA33C9-5F60-4AC4-BF17-24B52862C697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8F23255-9B5F-43BE-8BEA-A28BFA05C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17905"/>
              </p:ext>
            </p:extLst>
          </p:nvPr>
        </p:nvGraphicFramePr>
        <p:xfrm>
          <a:off x="4567426" y="1292985"/>
          <a:ext cx="7393508" cy="489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6165720" imgH="4083120" progId="Paint.Picture">
                  <p:embed/>
                </p:oleObj>
              </mc:Choice>
              <mc:Fallback>
                <p:oleObj name="Rastrový obrázek" r:id="rId3" imgW="6165720" imgH="4083120" progId="Paint.Picture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8F23255-9B5F-43BE-8BEA-A28BFA05C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7426" y="1292985"/>
                        <a:ext cx="7393508" cy="489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4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30098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Liquid metal versus tungsten divertor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Lithium heat conductivity lower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Vapor shielding suppresses ELM spiking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Vapor shielding slows down temperature increase (eventually saturates)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to deal with poor LM  thermal conductivity?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6374B08-BEDD-4707-A848-AAD3640C3463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A1E53EE-F180-4565-B0D4-BBFDD6DEBA61}"/>
              </a:ext>
            </a:extLst>
          </p:cNvPr>
          <p:cNvGrpSpPr/>
          <p:nvPr/>
        </p:nvGrpSpPr>
        <p:grpSpPr>
          <a:xfrm>
            <a:off x="5478895" y="1186078"/>
            <a:ext cx="6631284" cy="5033747"/>
            <a:chOff x="5132472" y="880110"/>
            <a:chExt cx="6631284" cy="5033747"/>
          </a:xfrm>
        </p:grpSpPr>
        <p:graphicFrame>
          <p:nvGraphicFramePr>
            <p:cNvPr id="3" name="Objekt 2">
              <a:extLst>
                <a:ext uri="{FF2B5EF4-FFF2-40B4-BE49-F238E27FC236}">
                  <a16:creationId xmlns:a16="http://schemas.microsoft.com/office/drawing/2014/main" id="{2F1A02A7-3B03-47C8-99A3-6CF2518B60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885034"/>
                </p:ext>
              </p:extLst>
            </p:nvPr>
          </p:nvGraphicFramePr>
          <p:xfrm>
            <a:off x="5132472" y="880110"/>
            <a:ext cx="6631284" cy="5033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2793960" imgH="2120760" progId="Paint.Picture">
                    <p:embed/>
                  </p:oleObj>
                </mc:Choice>
                <mc:Fallback>
                  <p:oleObj name="Rastrový obrázek" r:id="rId3" imgW="2793960" imgH="2120760" progId="Paint.Picture">
                    <p:embed/>
                    <p:pic>
                      <p:nvPicPr>
                        <p:cNvPr id="3" name="Objekt 2">
                          <a:extLst>
                            <a:ext uri="{FF2B5EF4-FFF2-40B4-BE49-F238E27FC236}">
                              <a16:creationId xmlns:a16="http://schemas.microsoft.com/office/drawing/2014/main" id="{2F1A02A7-3B03-47C8-99A3-6CF2518B60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32472" y="880110"/>
                          <a:ext cx="6631284" cy="50337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1DD7431-56F8-4603-A1EF-B3B60DFDADD5}"/>
                </a:ext>
              </a:extLst>
            </p:cNvPr>
            <p:cNvSpPr txBox="1"/>
            <p:nvPr/>
          </p:nvSpPr>
          <p:spPr>
            <a:xfrm>
              <a:off x="7312995" y="1417676"/>
              <a:ext cx="2270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Surface</a:t>
              </a:r>
              <a:r>
                <a: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cs-CZ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temperature</a:t>
              </a:r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3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Liquid metal versus tungsten divertor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Lithium heat conductivity lower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Vapor shielding suppresses ELM spiking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Vapor shielding slows down temperature increase (eventually saturates)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6374B08-BEDD-4707-A848-AAD3640C3463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17" name="Skupina 9">
            <a:extLst>
              <a:ext uri="{FF2B5EF4-FFF2-40B4-BE49-F238E27FC236}">
                <a16:creationId xmlns:a16="http://schemas.microsoft.com/office/drawing/2014/main" id="{E1FC6593-A808-452F-9CD0-6846E70D1EF5}"/>
              </a:ext>
            </a:extLst>
          </p:cNvPr>
          <p:cNvGrpSpPr/>
          <p:nvPr/>
        </p:nvGrpSpPr>
        <p:grpSpPr>
          <a:xfrm>
            <a:off x="5472560" y="1186078"/>
            <a:ext cx="6631284" cy="5033747"/>
            <a:chOff x="5208964" y="1044290"/>
            <a:chExt cx="6631284" cy="5033747"/>
          </a:xfrm>
        </p:grpSpPr>
        <p:graphicFrame>
          <p:nvGraphicFramePr>
            <p:cNvPr id="18" name="Objekt 2">
              <a:extLst>
                <a:ext uri="{FF2B5EF4-FFF2-40B4-BE49-F238E27FC236}">
                  <a16:creationId xmlns:a16="http://schemas.microsoft.com/office/drawing/2014/main" id="{5680CBC6-E5C4-4267-B7EF-549F9983D9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6796198"/>
                </p:ext>
              </p:extLst>
            </p:nvPr>
          </p:nvGraphicFramePr>
          <p:xfrm>
            <a:off x="5208964" y="1044290"/>
            <a:ext cx="6631284" cy="5033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2793960" imgH="2120760" progId="Paint.Picture">
                    <p:embed/>
                  </p:oleObj>
                </mc:Choice>
                <mc:Fallback>
                  <p:oleObj name="Rastrový obrázek" r:id="rId3" imgW="2793960" imgH="2120760" progId="Paint.Picture">
                    <p:embed/>
                    <p:pic>
                      <p:nvPicPr>
                        <p:cNvPr id="18" name="Objekt 2">
                          <a:extLst>
                            <a:ext uri="{FF2B5EF4-FFF2-40B4-BE49-F238E27FC236}">
                              <a16:creationId xmlns:a16="http://schemas.microsoft.com/office/drawing/2014/main" id="{5680CBC6-E5C4-4267-B7EF-549F9983D9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08964" y="1044290"/>
                          <a:ext cx="6631284" cy="50337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ovéPole 6">
              <a:extLst>
                <a:ext uri="{FF2B5EF4-FFF2-40B4-BE49-F238E27FC236}">
                  <a16:creationId xmlns:a16="http://schemas.microsoft.com/office/drawing/2014/main" id="{BD792BFB-44D4-4CF8-981A-77E386E6B10C}"/>
                </a:ext>
              </a:extLst>
            </p:cNvPr>
            <p:cNvSpPr txBox="1"/>
            <p:nvPr/>
          </p:nvSpPr>
          <p:spPr>
            <a:xfrm>
              <a:off x="7389487" y="1569032"/>
              <a:ext cx="2270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Surface</a:t>
              </a:r>
              <a:r>
                <a: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cs-CZ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temperature</a:t>
              </a:r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2C908D2-4FE7-4D85-83CD-9C2888B07152}"/>
              </a:ext>
            </a:extLst>
          </p:cNvPr>
          <p:cNvSpPr/>
          <p:nvPr/>
        </p:nvSpPr>
        <p:spPr>
          <a:xfrm rot="20446031">
            <a:off x="8753778" y="2938059"/>
            <a:ext cx="2208007" cy="10930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7030733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14300">
              <a:spcAft>
                <a:spcPts val="600"/>
              </a:spcAft>
            </a:pPr>
            <a:r>
              <a:rPr lang="en-US" sz="2800" dirty="0"/>
              <a:t>AUG liquid metal experiment simulations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9674C5-A759-4635-BDB1-094A52053D4A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9CB15-45D9-4255-8607-87702B084A1F}"/>
              </a:ext>
            </a:extLst>
          </p:cNvPr>
          <p:cNvSpPr txBox="1"/>
          <p:nvPr/>
        </p:nvSpPr>
        <p:spPr>
          <a:xfrm>
            <a:off x="699135" y="2514330"/>
            <a:ext cx="60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finalizing a new python version of the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referential discharges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tin will be evaporated?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far can we go?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28A-AA3C-47B3-AFB5-FA81F19D6F9D}"/>
              </a:ext>
            </a:extLst>
          </p:cNvPr>
          <p:cNvGrpSpPr/>
          <p:nvPr/>
        </p:nvGrpSpPr>
        <p:grpSpPr>
          <a:xfrm>
            <a:off x="7489371" y="2096702"/>
            <a:ext cx="4622997" cy="4259648"/>
            <a:chOff x="7489371" y="2096702"/>
            <a:chExt cx="4622997" cy="425964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3CFCFD21-3ED7-4D94-AD52-7AF5EAB0D0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7981380"/>
                </p:ext>
              </p:extLst>
            </p:nvPr>
          </p:nvGraphicFramePr>
          <p:xfrm>
            <a:off x="7489371" y="2096702"/>
            <a:ext cx="4534464" cy="4259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2933640" imgH="2755800" progId="Paint.Picture">
                    <p:embed/>
                  </p:oleObj>
                </mc:Choice>
                <mc:Fallback>
                  <p:oleObj name="Rastrový obrázek" r:id="rId3" imgW="2933640" imgH="2755800" progId="Paint.Picture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3CFCFD21-3ED7-4D94-AD52-7AF5EAB0D0C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489371" y="2096702"/>
                          <a:ext cx="4534464" cy="42596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58B2CE-2351-4871-ADB4-26450CEC8C4F}"/>
                </a:ext>
              </a:extLst>
            </p:cNvPr>
            <p:cNvSpPr txBox="1"/>
            <p:nvPr/>
          </p:nvSpPr>
          <p:spPr>
            <a:xfrm>
              <a:off x="7489371" y="6048573"/>
              <a:ext cx="4622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Fig.: Model of the tested target. Dimensions in mm. [Scholte]</a:t>
              </a:r>
              <a:endParaRPr lang="en-GB" sz="1400" dirty="0"/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D453400-BEA8-4BCF-AE1F-AF5BD6B6A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72387"/>
              </p:ext>
            </p:extLst>
          </p:nvPr>
        </p:nvGraphicFramePr>
        <p:xfrm>
          <a:off x="5075180" y="4179531"/>
          <a:ext cx="2334559" cy="217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1409760" imgH="1314360" progId="Paint.Picture">
                  <p:embed/>
                </p:oleObj>
              </mc:Choice>
              <mc:Fallback>
                <p:oleObj name="Rastrový obrázek" r:id="rId5" imgW="1409760" imgH="1314360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D453400-BEA8-4BCF-AE1F-AF5BD6B6A9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5180" y="4179531"/>
                        <a:ext cx="2334559" cy="2176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D1BE808-6B8F-45BE-A4F4-BA9B8609DCCF}"/>
              </a:ext>
            </a:extLst>
          </p:cNvPr>
          <p:cNvSpPr/>
          <p:nvPr/>
        </p:nvSpPr>
        <p:spPr>
          <a:xfrm>
            <a:off x="5075180" y="4013735"/>
            <a:ext cx="2334559" cy="165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C283D-1693-4921-ACF2-32B605148454}"/>
              </a:ext>
            </a:extLst>
          </p:cNvPr>
          <p:cNvSpPr txBox="1"/>
          <p:nvPr/>
        </p:nvSpPr>
        <p:spPr>
          <a:xfrm>
            <a:off x="5157884" y="3961030"/>
            <a:ext cx="22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Discharge parameters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4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9635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70" y="354331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Effect of high density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9674C5-A759-4635-BDB1-094A52053D4A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1F068-46C0-4A3B-9A02-EC9753301D6B}"/>
              </a:ext>
            </a:extLst>
          </p:cNvPr>
          <p:cNvSpPr/>
          <p:nvPr/>
        </p:nvSpPr>
        <p:spPr>
          <a:xfrm>
            <a:off x="298383" y="1968246"/>
            <a:ext cx="3740217" cy="774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09E57C8-FCC6-4B05-8280-B51B2DD22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04899"/>
              </p:ext>
            </p:extLst>
          </p:nvPr>
        </p:nvGraphicFramePr>
        <p:xfrm>
          <a:off x="2078736" y="3723293"/>
          <a:ext cx="8541980" cy="267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353360" imgH="2298600" progId="Paint.Picture">
                  <p:embed/>
                </p:oleObj>
              </mc:Choice>
              <mc:Fallback>
                <p:oleObj name="Rastrový obrázek" r:id="rId3" imgW="7353360" imgH="229860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09E57C8-FCC6-4B05-8280-B51B2DD22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8736" y="3723293"/>
                        <a:ext cx="8541980" cy="267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108436" y="1995913"/>
            <a:ext cx="476986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High density plasma may erode the surface significantly by sputtering only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Cannot be counter measured by stronger conductive cooling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Sheath versus conduction limited regimes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Sputtering in detached plasma?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2CA6C-5719-4528-9AD5-B5B276D3943C}"/>
              </a:ext>
            </a:extLst>
          </p:cNvPr>
          <p:cNvSpPr/>
          <p:nvPr/>
        </p:nvSpPr>
        <p:spPr>
          <a:xfrm>
            <a:off x="3683000" y="6036732"/>
            <a:ext cx="3619500" cy="22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70" y="354331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Effect of high density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9674C5-A759-4635-BDB1-094A52053D4A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1F068-46C0-4A3B-9A02-EC9753301D6B}"/>
              </a:ext>
            </a:extLst>
          </p:cNvPr>
          <p:cNvSpPr/>
          <p:nvPr/>
        </p:nvSpPr>
        <p:spPr>
          <a:xfrm>
            <a:off x="298383" y="1968246"/>
            <a:ext cx="3740217" cy="774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09E57C8-FCC6-4B05-8280-B51B2DD22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84667"/>
              </p:ext>
            </p:extLst>
          </p:nvPr>
        </p:nvGraphicFramePr>
        <p:xfrm>
          <a:off x="2078736" y="3723293"/>
          <a:ext cx="8541980" cy="267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353360" imgH="2298600" progId="Paint.Picture">
                  <p:embed/>
                </p:oleObj>
              </mc:Choice>
              <mc:Fallback>
                <p:oleObj name="Rastrový obrázek" r:id="rId3" imgW="7353360" imgH="229860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09E57C8-FCC6-4B05-8280-B51B2DD22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8736" y="3723293"/>
                        <a:ext cx="8541980" cy="267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108436" y="1995913"/>
            <a:ext cx="476986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High density plasma may erode the surface significantly by sputtering only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Cannot be counter measured by stronger conductive cooling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Sheath versus conduction limited regimes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Sputtering in detached plasma?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68B1D0-C374-4238-A926-04DBA4E98ECA}"/>
              </a:ext>
            </a:extLst>
          </p:cNvPr>
          <p:cNvSpPr/>
          <p:nvPr/>
        </p:nvSpPr>
        <p:spPr>
          <a:xfrm>
            <a:off x="5101389" y="5203171"/>
            <a:ext cx="994611" cy="581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E02591-48A6-4B44-A6D3-3F95E3260629}"/>
              </a:ext>
            </a:extLst>
          </p:cNvPr>
          <p:cNvSpPr/>
          <p:nvPr/>
        </p:nvSpPr>
        <p:spPr>
          <a:xfrm>
            <a:off x="7677428" y="5201854"/>
            <a:ext cx="994611" cy="581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96923A-4206-4A95-8042-3BE8A0DD7437}"/>
              </a:ext>
            </a:extLst>
          </p:cNvPr>
          <p:cNvSpPr/>
          <p:nvPr/>
        </p:nvSpPr>
        <p:spPr>
          <a:xfrm>
            <a:off x="3683000" y="6036732"/>
            <a:ext cx="3619500" cy="22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8FECC0-F4A0-4FA9-8B08-46228C35270F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Introduction to liquid metal divertors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LMD simulations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 work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Future plans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4E9B84-E578-4920-9CB5-07390B6A859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153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251706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14300">
              <a:spcAft>
                <a:spcPts val="600"/>
              </a:spcAft>
            </a:pPr>
            <a:r>
              <a:rPr lang="en-US" sz="2800" dirty="0"/>
              <a:t>Evaporation suppression </a:t>
            </a:r>
          </a:p>
        </p:txBody>
      </p:sp>
      <p:sp>
        <p:nvSpPr>
          <p:cNvPr id="3082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0C061-D9D6-4985-B419-B697080D7451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9674C5-A759-4635-BDB1-094A52053D4A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A8C512-D4BD-47F3-87E8-1E506D8DBE8C}"/>
                  </a:ext>
                </a:extLst>
              </p:cNvPr>
              <p:cNvSpPr txBox="1"/>
              <p:nvPr/>
            </p:nvSpPr>
            <p:spPr>
              <a:xfrm flipH="1">
                <a:off x="424813" y="2452624"/>
                <a:ext cx="4503321" cy="97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vap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A8C512-D4BD-47F3-87E8-1E506D8D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4813" y="2452624"/>
                <a:ext cx="4503321" cy="977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75CE97-33F6-4DAC-AA3C-3A96E52001CF}"/>
              </a:ext>
            </a:extLst>
          </p:cNvPr>
          <p:cNvSpPr txBox="1"/>
          <p:nvPr/>
        </p:nvSpPr>
        <p:spPr>
          <a:xfrm>
            <a:off x="606562" y="3527531"/>
            <a:ext cx="5187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Evaporation dependent on surface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partial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Partial pressure in all cases assumed equal to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this true in high recycling/detached regimes? </a:t>
            </a:r>
            <a:endParaRPr lang="en-GB" dirty="0"/>
          </a:p>
        </p:txBody>
      </p:sp>
      <p:pic>
        <p:nvPicPr>
          <p:cNvPr id="2050" name="Picture 2" descr="Everything You Ever Wanted to Know (Plus More!) About Boiling Water | The  Food Lab">
            <a:extLst>
              <a:ext uri="{FF2B5EF4-FFF2-40B4-BE49-F238E27FC236}">
                <a16:creationId xmlns:a16="http://schemas.microsoft.com/office/drawing/2014/main" id="{5C2C3875-F28E-4489-9FA0-6A94B024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20" y="95709"/>
            <a:ext cx="3712699" cy="27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6738F5D-F5E7-4902-AB70-737158AA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38" y="3893709"/>
            <a:ext cx="3700681" cy="24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EA06A4-9685-43E2-8A8E-DEDC5D604FAC}"/>
              </a:ext>
            </a:extLst>
          </p:cNvPr>
          <p:cNvSpPr txBox="1"/>
          <p:nvPr/>
        </p:nvSpPr>
        <p:spPr>
          <a:xfrm>
            <a:off x="8711334" y="2909996"/>
            <a:ext cx="1112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highlight>
                  <a:srgbClr val="000000"/>
                </a:highlight>
              </a:rPr>
              <a:t>OR</a:t>
            </a:r>
            <a:endParaRPr lang="en-GB" sz="6000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12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Obsah obrázku kovové nádobí, šroub&#10;&#10;Popis byl vytvořen automaticky">
            <a:extLst>
              <a:ext uri="{FF2B5EF4-FFF2-40B4-BE49-F238E27FC236}">
                <a16:creationId xmlns:a16="http://schemas.microsoft.com/office/drawing/2014/main" id="{E60F3BC3-3AB5-4ADD-AB86-00EE477B7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 r="-1" b="1954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7D10C6-C0BB-400C-BFDC-E1B376E1F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rgbClr val="FFFFFF"/>
                </a:solidFill>
              </a:rPr>
              <a:t>Thank You very much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28879A-706D-4583-B264-D473FF2DA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9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80806" y="9625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2800" dirty="0"/>
              <a:t>Divertor overheating</a:t>
            </a:r>
            <a:endParaRPr lang="en-US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4E9B84-E578-4920-9CB5-07390B6A859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8FECC0-F4A0-4FA9-8B08-46228C35270F}"/>
              </a:ext>
            </a:extLst>
          </p:cNvPr>
          <p:cNvSpPr txBox="1"/>
          <p:nvPr/>
        </p:nvSpPr>
        <p:spPr>
          <a:xfrm>
            <a:off x="424813" y="2645504"/>
            <a:ext cx="4501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ITER divertor</a:t>
            </a:r>
            <a:r>
              <a:rPr lang="en-US" dirty="0"/>
              <a:t> steady state</a:t>
            </a:r>
            <a:r>
              <a:rPr lang="cs-CZ" dirty="0"/>
              <a:t> </a:t>
            </a:r>
            <a:r>
              <a:rPr lang="en-GB" dirty="0"/>
              <a:t>heat</a:t>
            </a:r>
            <a:r>
              <a:rPr lang="cs-CZ" dirty="0"/>
              <a:t> flux </a:t>
            </a:r>
            <a:r>
              <a:rPr lang="en-GB" dirty="0"/>
              <a:t>must</a:t>
            </a:r>
            <a:r>
              <a:rPr lang="cs-CZ" dirty="0"/>
              <a:t> </a:t>
            </a:r>
            <a:r>
              <a:rPr lang="en-GB" dirty="0"/>
              <a:t>be</a:t>
            </a:r>
            <a:r>
              <a:rPr lang="cs-CZ" dirty="0"/>
              <a:t> &lt;16 MW/m2</a:t>
            </a:r>
            <a:r>
              <a:rPr lang="en-US" dirty="0"/>
              <a:t> (DEMO  &lt;15 MW/m2)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85 % of the power must be radiated (impurity seeding)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DEMO 98 %!!! 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2B766E5-CCD2-48D1-B885-BB36554473F6}"/>
              </a:ext>
            </a:extLst>
          </p:cNvPr>
          <p:cNvGrpSpPr/>
          <p:nvPr/>
        </p:nvGrpSpPr>
        <p:grpSpPr>
          <a:xfrm>
            <a:off x="5354395" y="995308"/>
            <a:ext cx="6409361" cy="4867374"/>
            <a:chOff x="3110610" y="890213"/>
            <a:chExt cx="4784631" cy="3905515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9842677F-C7CA-4540-84C3-BBBA7E1DF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0610" y="890213"/>
              <a:ext cx="4784631" cy="3905515"/>
            </a:xfrm>
            <a:prstGeom prst="rect">
              <a:avLst/>
            </a:prstGeom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084B660E-C942-4282-8239-8E7A658DCB96}"/>
                </a:ext>
              </a:extLst>
            </p:cNvPr>
            <p:cNvSpPr txBox="1"/>
            <p:nvPr/>
          </p:nvSpPr>
          <p:spPr>
            <a:xfrm>
              <a:off x="7463959" y="4627622"/>
              <a:ext cx="301784" cy="11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>
                  <a:effectLst/>
                  <a:latin typeface="arial" panose="020B0604020202020204" pitchFamily="34" charset="0"/>
                </a:rPr>
                <a:t>©</a:t>
              </a:r>
              <a:r>
                <a:rPr lang="cs-CZ" sz="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cs-CZ" sz="800" dirty="0">
                  <a:latin typeface="arial" panose="020B0604020202020204" pitchFamily="34" charset="0"/>
                </a:rPr>
                <a:t>R. </a:t>
              </a:r>
              <a:r>
                <a:rPr lang="cs-CZ" sz="800" dirty="0" err="1">
                  <a:latin typeface="arial" panose="020B0604020202020204" pitchFamily="34" charset="0"/>
                </a:rPr>
                <a:t>Pitts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49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2800" dirty="0" err="1"/>
              <a:t>Liquid</a:t>
            </a:r>
            <a:r>
              <a:rPr lang="cs-CZ" sz="2800" dirty="0"/>
              <a:t> metal plasma </a:t>
            </a:r>
            <a:r>
              <a:rPr lang="cs-CZ" sz="2800" dirty="0" err="1"/>
              <a:t>facing</a:t>
            </a:r>
            <a:r>
              <a:rPr lang="cs-CZ" sz="2800" dirty="0"/>
              <a:t> </a:t>
            </a:r>
            <a:r>
              <a:rPr lang="cs-CZ" sz="2800" dirty="0" err="1"/>
              <a:t>components</a:t>
            </a:r>
            <a:endParaRPr lang="en-US" sz="2800" dirty="0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Replace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solid plasma </a:t>
            </a:r>
            <a:r>
              <a:rPr lang="cs-CZ" dirty="0" err="1"/>
              <a:t>facing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liquid</a:t>
            </a:r>
            <a:r>
              <a:rPr lang="cs-CZ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 melting</a:t>
            </a:r>
            <a:endParaRPr lang="cs-CZ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No </a:t>
            </a:r>
            <a:r>
              <a:rPr lang="cs-CZ" dirty="0" err="1"/>
              <a:t>recrystallization</a:t>
            </a:r>
            <a:r>
              <a:rPr lang="cs-CZ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Self-restoration</a:t>
            </a:r>
            <a:r>
              <a:rPr lang="cs-CZ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Vapour</a:t>
            </a:r>
            <a:r>
              <a:rPr lang="cs-CZ" dirty="0"/>
              <a:t> </a:t>
            </a:r>
            <a:r>
              <a:rPr lang="cs-CZ" dirty="0" err="1"/>
              <a:t>shielding</a:t>
            </a:r>
            <a:endParaRPr lang="cs-CZ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C73AFAD-54E5-4230-9B8E-919CDB6E3BA3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765EE3A-98F2-485C-BA41-E0648BF2DDAC}"/>
              </a:ext>
            </a:extLst>
          </p:cNvPr>
          <p:cNvGrpSpPr/>
          <p:nvPr/>
        </p:nvGrpSpPr>
        <p:grpSpPr>
          <a:xfrm>
            <a:off x="5319711" y="1890399"/>
            <a:ext cx="6286125" cy="3281007"/>
            <a:chOff x="5754873" y="1640624"/>
            <a:chExt cx="6286125" cy="3281007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BE9BC1F6-23D6-49DB-B33A-348332F8CEBB}"/>
                </a:ext>
              </a:extLst>
            </p:cNvPr>
            <p:cNvGrpSpPr/>
            <p:nvPr/>
          </p:nvGrpSpPr>
          <p:grpSpPr>
            <a:xfrm>
              <a:off x="5754873" y="1640624"/>
              <a:ext cx="2625021" cy="2572411"/>
              <a:chOff x="796025" y="1714478"/>
              <a:chExt cx="4530984" cy="3965063"/>
            </a:xfrm>
          </p:grpSpPr>
          <p:pic>
            <p:nvPicPr>
              <p:cNvPr id="19" name="Obrázek 18">
                <a:extLst>
                  <a:ext uri="{FF2B5EF4-FFF2-40B4-BE49-F238E27FC236}">
                    <a16:creationId xmlns:a16="http://schemas.microsoft.com/office/drawing/2014/main" id="{58788D5C-822E-484F-A44D-215026D6B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714478"/>
                <a:ext cx="4488809" cy="3932058"/>
              </a:xfrm>
              <a:prstGeom prst="rect">
                <a:avLst/>
              </a:prstGeom>
            </p:spPr>
          </p:pic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47F4161-8FD2-48B0-BB65-1E5D6557F5C7}"/>
                  </a:ext>
                </a:extLst>
              </p:cNvPr>
              <p:cNvSpPr txBox="1"/>
              <p:nvPr/>
            </p:nvSpPr>
            <p:spPr>
              <a:xfrm>
                <a:off x="796025" y="5347460"/>
                <a:ext cx="1691131" cy="33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©</a:t>
                </a:r>
                <a:r>
                  <a:rPr lang="cs-CZ" sz="80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GB" sz="80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Tristar</a:t>
                </a:r>
                <a:r>
                  <a:rPr lang="cs-CZ" sz="80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800" i="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Pictures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62F0F2D9-5E97-4032-BD6E-106CC32D96C6}"/>
                </a:ext>
              </a:extLst>
            </p:cNvPr>
            <p:cNvGrpSpPr/>
            <p:nvPr/>
          </p:nvGrpSpPr>
          <p:grpSpPr>
            <a:xfrm>
              <a:off x="9093666" y="1640624"/>
              <a:ext cx="2947332" cy="2575562"/>
              <a:chOff x="8371684" y="-1108143"/>
              <a:chExt cx="4210049" cy="3969922"/>
            </a:xfrm>
          </p:grpSpPr>
          <p:pic>
            <p:nvPicPr>
              <p:cNvPr id="17" name="Obrázek 16">
                <a:extLst>
                  <a:ext uri="{FF2B5EF4-FFF2-40B4-BE49-F238E27FC236}">
                    <a16:creationId xmlns:a16="http://schemas.microsoft.com/office/drawing/2014/main" id="{31785524-F52C-4B0F-9BC7-6346E1115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1684" y="-1108143"/>
                <a:ext cx="4210049" cy="3924300"/>
              </a:xfrm>
              <a:prstGeom prst="rect">
                <a:avLst/>
              </a:prstGeom>
            </p:spPr>
          </p:pic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C2B964A-E8C4-4EDE-B1FD-EDBB44B49278}"/>
                  </a:ext>
                </a:extLst>
              </p:cNvPr>
              <p:cNvSpPr txBox="1"/>
              <p:nvPr/>
            </p:nvSpPr>
            <p:spPr>
              <a:xfrm>
                <a:off x="11234648" y="2494596"/>
                <a:ext cx="1263204" cy="367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0" i="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</a:rPr>
                  <a:t>© STUDIOCANAL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FC617A3-5009-4E6D-8CCE-AF3AA3DE6353}"/>
                </a:ext>
              </a:extLst>
            </p:cNvPr>
            <p:cNvSpPr txBox="1"/>
            <p:nvPr/>
          </p:nvSpPr>
          <p:spPr>
            <a:xfrm>
              <a:off x="8379894" y="2120864"/>
              <a:ext cx="11709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800" dirty="0"/>
                <a:t>&gt;</a:t>
              </a:r>
            </a:p>
            <a:p>
              <a:endParaRPr lang="en-US" sz="8800" dirty="0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10FD6D-DE78-42F0-9AE2-BCA9F0C4C4DB}"/>
              </a:ext>
            </a:extLst>
          </p:cNvPr>
          <p:cNvSpPr txBox="1"/>
          <p:nvPr/>
        </p:nvSpPr>
        <p:spPr>
          <a:xfrm>
            <a:off x="8148666" y="2342343"/>
            <a:ext cx="17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26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6412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1162304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2800" dirty="0"/>
              <a:t>Disadvantages</a:t>
            </a:r>
            <a:r>
              <a:rPr lang="cs-CZ" sz="2800" dirty="0"/>
              <a:t> </a:t>
            </a:r>
            <a:r>
              <a:rPr lang="en-GB" sz="2800" dirty="0"/>
              <a:t>of</a:t>
            </a:r>
            <a:r>
              <a:rPr lang="cs-CZ" sz="2800" dirty="0"/>
              <a:t> </a:t>
            </a:r>
            <a:r>
              <a:rPr lang="en-GB" sz="2800" dirty="0"/>
              <a:t>liquid</a:t>
            </a:r>
            <a:r>
              <a:rPr lang="cs-CZ" sz="2800" dirty="0"/>
              <a:t> metals</a:t>
            </a:r>
            <a:r>
              <a:rPr lang="en-US" sz="2800" dirty="0"/>
              <a:t>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Fluidity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High</a:t>
            </a:r>
            <a:r>
              <a:rPr lang="cs-CZ" dirty="0"/>
              <a:t> </a:t>
            </a:r>
            <a:r>
              <a:rPr lang="en-GB" dirty="0"/>
              <a:t>erosion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Fuel</a:t>
            </a:r>
            <a:r>
              <a:rPr lang="cs-CZ" dirty="0"/>
              <a:t> </a:t>
            </a:r>
            <a:r>
              <a:rPr lang="cs-CZ" dirty="0" err="1"/>
              <a:t>retention</a:t>
            </a:r>
            <a:endParaRPr lang="cs-CZ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High</a:t>
            </a:r>
            <a:r>
              <a:rPr lang="cs-CZ" dirty="0"/>
              <a:t> </a:t>
            </a:r>
            <a:r>
              <a:rPr lang="en-US" dirty="0"/>
              <a:t>SOL and core radiation</a:t>
            </a:r>
            <a:endParaRPr lang="cs-CZ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2CB65C0-231D-4719-A8DF-1EA1C7E9B782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4" name="Picture 2" descr="NSTX with the Liquid Lithium Divertor installed. | Download Scientific  Diagram">
            <a:extLst>
              <a:ext uri="{FF2B5EF4-FFF2-40B4-BE49-F238E27FC236}">
                <a16:creationId xmlns:a16="http://schemas.microsoft.com/office/drawing/2014/main" id="{DDA06EB7-CE69-462C-9000-F7516419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9" y="809271"/>
            <a:ext cx="7322082" cy="47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23DE43-5B39-445A-9193-AB853382F6C1}"/>
              </a:ext>
            </a:extLst>
          </p:cNvPr>
          <p:cNvSpPr txBox="1"/>
          <p:nvPr/>
        </p:nvSpPr>
        <p:spPr>
          <a:xfrm>
            <a:off x="11004424" y="5331645"/>
            <a:ext cx="8787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</a:t>
            </a:r>
            <a:r>
              <a:rPr lang="cs-CZ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R. E. </a:t>
            </a:r>
            <a:r>
              <a:rPr lang="cs-CZ" sz="8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Nygren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 descr="We may just have solved the great mystery of why drops splash">
            <a:extLst>
              <a:ext uri="{FF2B5EF4-FFF2-40B4-BE49-F238E27FC236}">
                <a16:creationId xmlns:a16="http://schemas.microsoft.com/office/drawing/2014/main" id="{B9F840FF-46EA-4D1D-9C87-758CA193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7" y="4385219"/>
            <a:ext cx="3564128" cy="17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E4703FD-6D70-4103-A367-0F074FF6F5D0}"/>
              </a:ext>
            </a:extLst>
          </p:cNvPr>
          <p:cNvSpPr/>
          <p:nvPr/>
        </p:nvSpPr>
        <p:spPr>
          <a:xfrm rot="19943016">
            <a:off x="3726046" y="3684775"/>
            <a:ext cx="2521819" cy="1617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30098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2800" dirty="0"/>
              <a:t>No crystalline lattice</a:t>
            </a:r>
            <a:br>
              <a:rPr lang="en-GB" sz="2800" dirty="0"/>
            </a:br>
            <a:r>
              <a:rPr lang="en-GB" sz="2800" dirty="0"/>
              <a:t> versus fluidity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bulk substrate material needed (tungsten)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Tungsten mesh (felt)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3D printed materials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Bulks with trenches</a:t>
            </a:r>
            <a:endParaRPr lang="cs-CZ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Thermally induced forces</a:t>
            </a:r>
            <a:endParaRPr lang="cs-CZ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Flowing</a:t>
            </a:r>
            <a:r>
              <a:rPr lang="cs-CZ" dirty="0"/>
              <a:t> metal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BCB4586-F8DD-43B2-B08F-433CA7180893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7" name="Zástupný obsah 9">
            <a:extLst>
              <a:ext uri="{FF2B5EF4-FFF2-40B4-BE49-F238E27FC236}">
                <a16:creationId xmlns:a16="http://schemas.microsoft.com/office/drawing/2014/main" id="{2F8FF61E-C567-41BD-8F0D-DFEDCE052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5554" y="3074179"/>
            <a:ext cx="4040177" cy="3223196"/>
          </a:xfr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9949B8F-7A16-425E-97B4-F8DBB6FB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372" y="73557"/>
            <a:ext cx="4306433" cy="2927075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0D3BA2A6-F791-42AB-B056-107772092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41918"/>
              </p:ext>
            </p:extLst>
          </p:nvPr>
        </p:nvGraphicFramePr>
        <p:xfrm>
          <a:off x="4605112" y="3074179"/>
          <a:ext cx="3252632" cy="322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1403280" imgH="1390680" progId="Paint.Picture">
                  <p:embed/>
                </p:oleObj>
              </mc:Choice>
              <mc:Fallback>
                <p:oleObj name="Rastrový obrázek" r:id="rId5" imgW="1403280" imgH="1390680" progId="Paint.Picture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0D3BA2A6-F791-42AB-B056-10777209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5112" y="3074179"/>
                        <a:ext cx="3252632" cy="3223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3C306306-264C-4FC9-8F04-7B9D63E2F13D}"/>
              </a:ext>
            </a:extLst>
          </p:cNvPr>
          <p:cNvSpPr txBox="1"/>
          <p:nvPr/>
        </p:nvSpPr>
        <p:spPr>
          <a:xfrm>
            <a:off x="7999834" y="2799760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0" dirty="0">
                <a:effectLst/>
                <a:latin typeface="arial" panose="020B0604020202020204" pitchFamily="34" charset="0"/>
              </a:rPr>
              <a:t>©</a:t>
            </a:r>
            <a:r>
              <a:rPr lang="cs-CZ" sz="800" i="0" dirty="0">
                <a:effectLst/>
                <a:latin typeface="arial" panose="020B0604020202020204" pitchFamily="34" charset="0"/>
              </a:rPr>
              <a:t> P. </a:t>
            </a:r>
            <a:r>
              <a:rPr lang="cs-CZ" sz="800" i="0" dirty="0" err="1">
                <a:effectLst/>
                <a:latin typeface="arial" panose="020B0604020202020204" pitchFamily="34" charset="0"/>
              </a:rPr>
              <a:t>Rindt</a:t>
            </a:r>
            <a:endParaRPr lang="en-US" sz="8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373AAA3-ED58-474B-8B35-B07BBA9F5AB4}"/>
              </a:ext>
            </a:extLst>
          </p:cNvPr>
          <p:cNvSpPr txBox="1"/>
          <p:nvPr/>
        </p:nvSpPr>
        <p:spPr>
          <a:xfrm>
            <a:off x="7008067" y="6081931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</a:t>
            </a:r>
            <a:r>
              <a:rPr lang="cs-CZ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V. A. </a:t>
            </a:r>
            <a:r>
              <a:rPr lang="cs-CZ" sz="8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Evtikhin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5CE07BF-08D4-4888-915D-A15190ECB01D}"/>
              </a:ext>
            </a:extLst>
          </p:cNvPr>
          <p:cNvSpPr txBox="1"/>
          <p:nvPr/>
        </p:nvSpPr>
        <p:spPr>
          <a:xfrm>
            <a:off x="7999834" y="6106723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</a:t>
            </a:r>
            <a:r>
              <a:rPr lang="cs-CZ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Z. </a:t>
            </a:r>
            <a:r>
              <a:rPr lang="cs-CZ" sz="8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2800" dirty="0" err="1"/>
              <a:t>Vapor</a:t>
            </a:r>
            <a:r>
              <a:rPr lang="cs-CZ" sz="2800" dirty="0"/>
              <a:t> </a:t>
            </a:r>
            <a:r>
              <a:rPr lang="cs-CZ" sz="2800" dirty="0" err="1"/>
              <a:t>shielding</a:t>
            </a:r>
            <a:endParaRPr lang="en-US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cs-CZ" dirty="0" err="1"/>
              <a:t>Cooling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: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heat</a:t>
            </a:r>
            <a:r>
              <a:rPr lang="cs-CZ" dirty="0"/>
              <a:t> 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Sputtered</a:t>
            </a:r>
            <a:r>
              <a:rPr lang="cs-CZ" dirty="0"/>
              <a:t> </a:t>
            </a:r>
            <a:r>
              <a:rPr lang="cs-CZ" dirty="0" err="1"/>
              <a:t>atoms</a:t>
            </a:r>
            <a:endParaRPr lang="cs-CZ" dirty="0"/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Evaporation</a:t>
            </a:r>
            <a:endParaRPr lang="cs-CZ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Line </a:t>
            </a:r>
            <a:r>
              <a:rPr lang="cs-CZ" dirty="0" err="1"/>
              <a:t>radiation</a:t>
            </a:r>
            <a:endParaRPr lang="cs-CZ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Ionisation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B9FEB3-4CA1-4641-A31A-70FAA518401A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B2183A-E983-4459-9FD9-DF266EC64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74" y="1267708"/>
            <a:ext cx="6667200" cy="432258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A983DF-DE25-4AC9-BBEB-549997510A70}"/>
              </a:ext>
            </a:extLst>
          </p:cNvPr>
          <p:cNvSpPr txBox="1"/>
          <p:nvPr/>
        </p:nvSpPr>
        <p:spPr>
          <a:xfrm>
            <a:off x="10908477" y="5374848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0" dirty="0">
                <a:effectLst/>
                <a:latin typeface="arial" panose="020B0604020202020204" pitchFamily="34" charset="0"/>
              </a:rPr>
              <a:t>©</a:t>
            </a:r>
            <a:r>
              <a:rPr lang="cs-CZ" sz="800" i="0" dirty="0">
                <a:effectLst/>
                <a:latin typeface="arial" panose="020B0604020202020204" pitchFamily="34" charset="0"/>
              </a:rPr>
              <a:t> T. W. Morgan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21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Which metals can be used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Consider: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Melting point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Boiling point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Evaporation rate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Atomic mass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3C66DB0-DA80-4B65-AB60-6C8FF9841002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Marianska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FEFF976-5D87-47BC-BCAE-C14AE26D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79" y="571500"/>
            <a:ext cx="816371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827AFCA7-D377-4E1F-89DB-2EECAB76A2EF}"/>
              </a:ext>
            </a:extLst>
          </p:cNvPr>
          <p:cNvSpPr/>
          <p:nvPr/>
        </p:nvSpPr>
        <p:spPr>
          <a:xfrm>
            <a:off x="4157470" y="2068338"/>
            <a:ext cx="654839" cy="57751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BF1401A4-B4F4-4AF6-AFA1-C1950A0D8F5B}"/>
              </a:ext>
            </a:extLst>
          </p:cNvPr>
          <p:cNvSpPr/>
          <p:nvPr/>
        </p:nvSpPr>
        <p:spPr>
          <a:xfrm>
            <a:off x="9825424" y="3318018"/>
            <a:ext cx="654839" cy="57751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Znak násobení 13">
            <a:extLst>
              <a:ext uri="{FF2B5EF4-FFF2-40B4-BE49-F238E27FC236}">
                <a16:creationId xmlns:a16="http://schemas.microsoft.com/office/drawing/2014/main" id="{8B78F187-D4D5-4C30-8146-632FC774BD29}"/>
              </a:ext>
            </a:extLst>
          </p:cNvPr>
          <p:cNvSpPr/>
          <p:nvPr/>
        </p:nvSpPr>
        <p:spPr>
          <a:xfrm>
            <a:off x="9772325" y="3745413"/>
            <a:ext cx="808522" cy="702644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Znak násobení 26">
            <a:extLst>
              <a:ext uri="{FF2B5EF4-FFF2-40B4-BE49-F238E27FC236}">
                <a16:creationId xmlns:a16="http://schemas.microsoft.com/office/drawing/2014/main" id="{D9979871-DAB7-4016-BA37-9720A609E0AA}"/>
              </a:ext>
            </a:extLst>
          </p:cNvPr>
          <p:cNvSpPr/>
          <p:nvPr/>
        </p:nvSpPr>
        <p:spPr>
          <a:xfrm>
            <a:off x="9320579" y="2849727"/>
            <a:ext cx="808522" cy="702644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nak násobení 27">
            <a:extLst>
              <a:ext uri="{FF2B5EF4-FFF2-40B4-BE49-F238E27FC236}">
                <a16:creationId xmlns:a16="http://schemas.microsoft.com/office/drawing/2014/main" id="{D99370B9-5891-4073-B213-731BAD6F327C}"/>
              </a:ext>
            </a:extLst>
          </p:cNvPr>
          <p:cNvSpPr/>
          <p:nvPr/>
        </p:nvSpPr>
        <p:spPr>
          <a:xfrm>
            <a:off x="8870873" y="3745413"/>
            <a:ext cx="808522" cy="702644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759E2-BF1C-467C-B060-7340FCA66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9089" b="73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6AF998-81D4-4CFB-8258-4F10FDF4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30098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Tin or lithium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8CA95B-F4B5-4C17-B15F-452E3BF351AC}"/>
              </a:ext>
            </a:extLst>
          </p:cNvPr>
          <p:cNvSpPr txBox="1"/>
          <p:nvPr/>
        </p:nvSpPr>
        <p:spPr>
          <a:xfrm>
            <a:off x="371094" y="2718054"/>
            <a:ext cx="3438906" cy="370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Lithium: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 Z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 outflux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Tin: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 Z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 outflux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Sn/Li alloy -&gt; best of both 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Only Li evaporated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Lower outflux compared to Li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533B-7153-4B56-B213-A49D7C6C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1828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587C610-DC1F-443D-8723-127047C15E65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1/11/2022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110BF-751E-42CE-B384-C341752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Jan Čečrdle </a:t>
            </a:r>
            <a:r>
              <a:rPr lang="en-GB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Marianska</a:t>
            </a: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XIV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D168F-18CA-4334-8CDB-8072BEB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4A1D6-402C-44B4-95F6-75EFBBCBD4A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5D39331-577A-4828-92E2-A64290598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61" y="1323848"/>
            <a:ext cx="6823189" cy="45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767</Words>
  <Application>Microsoft Office PowerPoint</Application>
  <PresentationFormat>Widescreen</PresentationFormat>
  <Paragraphs>220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Cambria Math</vt:lpstr>
      <vt:lpstr>Roboto</vt:lpstr>
      <vt:lpstr>Tahoma</vt:lpstr>
      <vt:lpstr>Motiv Office</vt:lpstr>
      <vt:lpstr>Rastrový obrázek</vt:lpstr>
      <vt:lpstr>Liquid metal divertors</vt:lpstr>
      <vt:lpstr>Outline</vt:lpstr>
      <vt:lpstr>Divertor overheating</vt:lpstr>
      <vt:lpstr>Liquid metal plasma facing components</vt:lpstr>
      <vt:lpstr>Disadvantages of liquid metals?</vt:lpstr>
      <vt:lpstr>No crystalline lattice  versus fluidity</vt:lpstr>
      <vt:lpstr>Vapor shielding</vt:lpstr>
      <vt:lpstr>Which metals can be used</vt:lpstr>
      <vt:lpstr>Tin or lithium</vt:lpstr>
      <vt:lpstr>Radiation in plasma </vt:lpstr>
      <vt:lpstr>Two approaches </vt:lpstr>
      <vt:lpstr>Edge localised modes</vt:lpstr>
      <vt:lpstr>Vapor shielding</vt:lpstr>
      <vt:lpstr>Effect of electron temperature</vt:lpstr>
      <vt:lpstr>Liquid metal versus tungsten divertor</vt:lpstr>
      <vt:lpstr>Liquid metal versus tungsten divertor</vt:lpstr>
      <vt:lpstr>AUG liquid metal experiment simulations</vt:lpstr>
      <vt:lpstr>Effect of high density</vt:lpstr>
      <vt:lpstr>Effect of high density</vt:lpstr>
      <vt:lpstr>Evaporation suppression 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Čečrdle</dc:creator>
  <cp:lastModifiedBy>Jan Čečrdle</cp:lastModifiedBy>
  <cp:revision>2</cp:revision>
  <dcterms:created xsi:type="dcterms:W3CDTF">2021-11-17T11:37:34Z</dcterms:created>
  <dcterms:modified xsi:type="dcterms:W3CDTF">2022-01-11T17:22:27Z</dcterms:modified>
</cp:coreProperties>
</file>