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24E37-39ED-4028-B3C5-1E7A834B99FC}" type="datetimeFigureOut">
              <a:rPr lang="cs-CZ" smtClean="0"/>
              <a:t>12.01.2024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193A1-098C-42DC-9D77-F4AEE2E82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97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CECC-65A7-4119-89F4-4686AE370228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655AB-F844-4A4B-BB39-B40AAC5BECBB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656-4C29-415B-B778-A093D6442B31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F2764-B170-438D-AB60-56CFE3168514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FA85D-FEA3-4E03-BEBC-43A8B227E010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7001-CB6C-4A4B-B6E2-F69C99699E82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7565-E20A-4891-B335-ED6A826942F8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72E2-9625-47B6-9064-B11D60092700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71B0-3E95-49B4-8FCC-CE84E0C0B03B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D4359-F2AA-4192-BB95-CA9ECB551AC7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D254-500C-47FC-BDEE-FF802321F06B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625B-1768-4827-B81E-80002D953419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FA9E-7C11-4B24-ACA5-130780F1821F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952B2-39DF-462F-91A2-EF88523DF542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FD4E-1155-4CFC-A6B4-0AC91655DF05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DB9CC-91BE-4132-A54F-1B8C51F278DD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1C42-51B1-43A3-9846-CF54E5AF148D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767C650-7D76-4895-AAB5-CF179779E20B}" type="datetime1">
              <a:rPr lang="en-US" smtClean="0"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iyamstudycentre.com/2022/04/isopropyl-alcohol.html" TargetMode="External"/><Relationship Id="rId2" Type="http://schemas.openxmlformats.org/officeDocument/2006/relationships/hyperlink" Target="https://www.compoundchem.com/2015/09/10/radi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/index.php?curid=15703672" TargetMode="External"/><Relationship Id="rId5" Type="http://schemas.openxmlformats.org/officeDocument/2006/relationships/hyperlink" Target="https://people.physics.anu.edu.au/~ecs103/chart/" TargetMode="External"/><Relationship Id="rId4" Type="http://schemas.openxmlformats.org/officeDocument/2006/relationships/hyperlink" Target="https://commons.wikimedia.org/w/index.php?curid=918857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AB09A-E6B1-20E4-3725-86C445F49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600" dirty="0"/>
              <a:t>Mlžná komora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85E9F3-AB30-B4DF-C77C-8492261D1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Ondřej Řehák a Branislav </a:t>
            </a:r>
            <a:r>
              <a:rPr lang="cs-CZ" sz="2400" dirty="0" err="1"/>
              <a:t>Kňazko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1474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8FEAE-ADC6-30E5-A7D8-723A5865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záření</a:t>
            </a:r>
          </a:p>
        </p:txBody>
      </p:sp>
      <p:pic>
        <p:nvPicPr>
          <p:cNvPr id="14" name="Zástupný obsah 1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CF5850B5-B937-94B7-7D9E-89C5BE5B3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585" y="1580050"/>
            <a:ext cx="6728182" cy="4754989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28105E-9504-DFBC-2688-3C73B394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000" y="6120000"/>
            <a:ext cx="753545" cy="365125"/>
          </a:xfrm>
        </p:spPr>
        <p:txBody>
          <a:bodyPr/>
          <a:lstStyle/>
          <a:p>
            <a:fld id="{DF28FB93-0A08-4E7D-8E63-9EFA29F1E093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7472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8F985-596D-FD46-B529-968112A8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B9471E-169E-0577-BD78-EE60E1773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Vytvoření iontů</a:t>
            </a:r>
          </a:p>
        </p:txBody>
      </p:sp>
      <p:pic>
        <p:nvPicPr>
          <p:cNvPr id="3074" name="Picture 2" descr="Diagram of electron impact ionization: a beam electron knocks an... |  Download Scientific Diagram">
            <a:extLst>
              <a:ext uri="{FF2B5EF4-FFF2-40B4-BE49-F238E27FC236}">
                <a16:creationId xmlns:a16="http://schemas.microsoft.com/office/drawing/2014/main" id="{ACD1AFF5-27E3-CD32-8EB2-DB1A2FFA2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51" y="2937364"/>
            <a:ext cx="80962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22934A6C-F6B9-85B0-097D-D22BF048A21B}"/>
              </a:ext>
            </a:extLst>
          </p:cNvPr>
          <p:cNvSpPr txBox="1">
            <a:spLocks/>
          </p:cNvSpPr>
          <p:nvPr/>
        </p:nvSpPr>
        <p:spPr>
          <a:xfrm>
            <a:off x="11052000" y="6120000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28FB93-0A08-4E7D-8E63-9EFA29F1E093}" type="slidenum">
              <a:rPr lang="en-US" sz="1600" smtClean="0"/>
              <a:pPr/>
              <a:t>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908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20B9F-29D4-95CF-EAF0-D513E54A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ionizace způsobuje kondenzaci?</a:t>
            </a:r>
          </a:p>
        </p:txBody>
      </p:sp>
      <p:pic>
        <p:nvPicPr>
          <p:cNvPr id="1028" name="Picture 4" descr="Isopropyl alcohol or propan-2-ol or isopropanol structure, chemical formula, uses and toxicity">
            <a:extLst>
              <a:ext uri="{FF2B5EF4-FFF2-40B4-BE49-F238E27FC236}">
                <a16:creationId xmlns:a16="http://schemas.microsoft.com/office/drawing/2014/main" id="{B32DEDBE-A79A-DFC6-A54E-56FE34606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9" y="1930368"/>
            <a:ext cx="4600468" cy="40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text, snímek obrazovky, kruh, diagram&#10;&#10;Popis byl vytvořen automaticky">
            <a:extLst>
              <a:ext uri="{FF2B5EF4-FFF2-40B4-BE49-F238E27FC236}">
                <a16:creationId xmlns:a16="http://schemas.microsoft.com/office/drawing/2014/main" id="{7461AC12-85E0-4BEA-776D-79C663D86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189" y="1930368"/>
            <a:ext cx="5258931" cy="4059237"/>
          </a:xfrm>
          <a:prstGeom prst="rect">
            <a:avLst/>
          </a:prstGeom>
        </p:spPr>
      </p:pic>
      <p:pic>
        <p:nvPicPr>
          <p:cNvPr id="7" name="Obrázek 6" descr="Obsah obrázku kreslené&#10;&#10;Popis byl vytvořen automaticky">
            <a:extLst>
              <a:ext uri="{FF2B5EF4-FFF2-40B4-BE49-F238E27FC236}">
                <a16:creationId xmlns:a16="http://schemas.microsoft.com/office/drawing/2014/main" id="{1B1B6A59-8CFA-DDD4-5210-5ECB5A3D1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90246" y="1837592"/>
            <a:ext cx="3567766" cy="2765634"/>
          </a:xfrm>
          <a:prstGeom prst="rect">
            <a:avLst/>
          </a:prstGeom>
        </p:spPr>
      </p:pic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0099C35-6ED7-167F-7113-5F454BAC655F}"/>
              </a:ext>
            </a:extLst>
          </p:cNvPr>
          <p:cNvSpPr txBox="1">
            <a:spLocks/>
          </p:cNvSpPr>
          <p:nvPr/>
        </p:nvSpPr>
        <p:spPr>
          <a:xfrm>
            <a:off x="11052000" y="6120000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28FB93-0A08-4E7D-8E63-9EFA29F1E093}" type="slidenum">
              <a:rPr lang="en-US" sz="1600" smtClean="0"/>
              <a:pPr/>
              <a:t>4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82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0.26432 0.08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6" y="40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2 0.08125 L 0.00586 0.08171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5320A-DEAF-BC95-FBE7-97CB959F3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mlžné komory</a:t>
            </a:r>
          </a:p>
        </p:txBody>
      </p:sp>
      <p:pic>
        <p:nvPicPr>
          <p:cNvPr id="5" name="Zástupný obsah 4" descr="Obsah obrázku snímek obrazovky, text, diagram, řada/pruh&#10;&#10;Popis byl vytvořen automaticky">
            <a:extLst>
              <a:ext uri="{FF2B5EF4-FFF2-40B4-BE49-F238E27FC236}">
                <a16:creationId xmlns:a16="http://schemas.microsoft.com/office/drawing/2014/main" id="{B25FDDEC-4A5A-4842-1828-2A8E5528A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135" y="1731963"/>
            <a:ext cx="10611729" cy="4516437"/>
          </a:xfrm>
        </p:spPr>
      </p:pic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43365B59-EE3A-51EB-EF98-BBD0C158E91D}"/>
              </a:ext>
            </a:extLst>
          </p:cNvPr>
          <p:cNvSpPr txBox="1">
            <a:spLocks/>
          </p:cNvSpPr>
          <p:nvPr/>
        </p:nvSpPr>
        <p:spPr>
          <a:xfrm>
            <a:off x="11052000" y="6120000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28FB93-0A08-4E7D-8E63-9EFA29F1E093}" type="slidenum">
              <a:rPr lang="en-US" sz="1600" smtClean="0"/>
              <a:pPr/>
              <a:t>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1997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DFB8A-ED9E-B80C-707F-43A394F7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Návod ke čtení z mlhy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B997B1CC-09E0-E726-D59F-C662B1328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4" y="3676862"/>
            <a:ext cx="3300984" cy="576262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/>
              <a:t> částice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DADC2655-C540-B691-4414-E3EF9DE4AB0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8352" y="6118652"/>
            <a:ext cx="3300984" cy="462568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rozpadový řetězec</a:t>
            </a:r>
            <a:endParaRPr lang="cs-CZ" sz="2000" dirty="0"/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95AA1581-A129-FF39-0E9B-902C66A83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2788" y="3676862"/>
            <a:ext cx="3300984" cy="576262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</a:t>
            </a:r>
            <a:endParaRPr lang="cs-CZ" dirty="0"/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8DC7A0EB-5985-3EB6-5DA0-338BFD7C998D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982664" y="6118654"/>
            <a:ext cx="3300984" cy="1310833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záření</a:t>
            </a:r>
          </a:p>
        </p:txBody>
      </p:sp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554FF285-0730-CAEC-465B-0BABDA2C31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66573" y="3676862"/>
            <a:ext cx="3300984" cy="576262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</a:t>
            </a:r>
            <a:endParaRPr lang="cs-CZ" dirty="0"/>
          </a:p>
        </p:txBody>
      </p:sp>
      <p:sp>
        <p:nvSpPr>
          <p:cNvPr id="23" name="Zástupný text 22">
            <a:extLst>
              <a:ext uri="{FF2B5EF4-FFF2-40B4-BE49-F238E27FC236}">
                <a16:creationId xmlns:a16="http://schemas.microsoft.com/office/drawing/2014/main" id="{B26FEB5C-54AE-90AA-AC55-78B933EC00F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440183" y="6118652"/>
            <a:ext cx="3300984" cy="131083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D474BEE-EF07-B8EA-4DC7-080E4D217E6E}"/>
              </a:ext>
            </a:extLst>
          </p:cNvPr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5" b="134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D1B1616-680D-B011-FA5F-F9E0C61B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85" y="4382728"/>
            <a:ext cx="1741202" cy="15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7793972-B332-440F-FC15-DC8FE94820B9}"/>
              </a:ext>
            </a:extLst>
          </p:cNvPr>
          <p:cNvPicPr>
            <a:picLocks noGrp="1" noChangeAspect="1" noChangeArrowheads="1"/>
          </p:cNvPicPr>
          <p:nvPr>
            <p:ph type="pic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9" b="40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Zástupný symbol obrázku 34" descr="Obsah obrázku tma, černá, řada/pruh, prostor&#10;&#10;Popis byl vytvořen automaticky">
            <a:extLst>
              <a:ext uri="{FF2B5EF4-FFF2-40B4-BE49-F238E27FC236}">
                <a16:creationId xmlns:a16="http://schemas.microsoft.com/office/drawing/2014/main" id="{41796EA7-A05F-857C-7FFC-5EF09AE1DF08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5"/>
          <a:srcRect t="25523" b="25523"/>
          <a:stretch>
            <a:fillRect/>
          </a:stretch>
        </p:blipFill>
        <p:spPr/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AEBEB5C2-4206-75A6-DC2C-DA5CDD64D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86" y="4388260"/>
            <a:ext cx="2191460" cy="15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D5160D9F-BD67-3481-1273-10614E74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234" y="4382728"/>
            <a:ext cx="2794882" cy="15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702289D0-3C37-B52E-8FB7-7F2B0233A7C4}"/>
              </a:ext>
            </a:extLst>
          </p:cNvPr>
          <p:cNvSpPr txBox="1">
            <a:spLocks/>
          </p:cNvSpPr>
          <p:nvPr/>
        </p:nvSpPr>
        <p:spPr>
          <a:xfrm>
            <a:off x="11052000" y="6120000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28FB93-0A08-4E7D-8E63-9EFA29F1E093}" type="slidenum">
              <a:rPr lang="en-US" sz="1600" smtClean="0"/>
              <a:pPr/>
              <a:t>6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786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1666BE41-7084-CEC6-1710-FF485406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2" name="VID_20231120_142934 - Trim">
            <a:hlinkClick r:id="" action="ppaction://media"/>
            <a:extLst>
              <a:ext uri="{FF2B5EF4-FFF2-40B4-BE49-F238E27FC236}">
                <a16:creationId xmlns:a16="http://schemas.microsoft.com/office/drawing/2014/main" id="{42F5BB88-D2E6-7A2E-B47C-6DCD38E138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2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C8737-E025-87E4-B185-CDB765FC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obrázků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114CBE-9291-10AB-5CD5-DA19D9D3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68351"/>
          </a:xfrm>
        </p:spPr>
        <p:txBody>
          <a:bodyPr/>
          <a:lstStyle/>
          <a:p>
            <a:r>
              <a:rPr lang="cs-CZ" dirty="0"/>
              <a:t>Typy ionizujícího záření: </a:t>
            </a:r>
            <a:r>
              <a:rPr lang="cs-CZ" dirty="0">
                <a:hlinkClick r:id="rId2"/>
              </a:rPr>
              <a:t>https://www.compoundchem.com/2015/09/10/radiation/</a:t>
            </a:r>
            <a:endParaRPr lang="cs-CZ" dirty="0"/>
          </a:p>
          <a:p>
            <a:r>
              <a:rPr lang="cs-CZ" dirty="0"/>
              <a:t>Izopropylalkohol: </a:t>
            </a:r>
            <a:r>
              <a:rPr lang="cs-CZ" dirty="0">
                <a:hlinkClick r:id="rId3"/>
              </a:rPr>
              <a:t>https://www.priyamstudycentre.com/2022/04/isopropyl-alcohol.html</a:t>
            </a:r>
            <a:endParaRPr lang="cs-CZ" dirty="0"/>
          </a:p>
          <a:p>
            <a:r>
              <a:rPr lang="cs-CZ" dirty="0"/>
              <a:t>Izopropylalkohol model: </a:t>
            </a:r>
            <a:r>
              <a:rPr lang="en-US" dirty="0"/>
              <a:t>By </a:t>
            </a:r>
            <a:r>
              <a:rPr lang="en-US" dirty="0" err="1"/>
              <a:t>Jynto</a:t>
            </a:r>
            <a:r>
              <a:rPr lang="en-US" dirty="0"/>
              <a:t> (talk) - This image was created with Discovery Studio Visualizer., CC0, https://commons.wikimedia.org/w/index.php?curid=15361535</a:t>
            </a:r>
            <a:endParaRPr lang="cs-CZ" dirty="0"/>
          </a:p>
          <a:p>
            <a:r>
              <a:rPr lang="cs-CZ" dirty="0"/>
              <a:t>Schéma kondenzace v mlžné komoře: </a:t>
            </a:r>
            <a:r>
              <a:rPr lang="en-US" dirty="0"/>
              <a:t>By Kotarak71 - Own work, CC BY-SA 4.0, </a:t>
            </a:r>
            <a:r>
              <a:rPr lang="cs-CZ" dirty="0"/>
              <a:t>	</a:t>
            </a:r>
            <a:r>
              <a:rPr lang="en-US" dirty="0">
                <a:hlinkClick r:id="rId4"/>
              </a:rPr>
              <a:t>https://commons.wikimedia.org/w/index.php?curid=91885719</a:t>
            </a:r>
            <a:endParaRPr lang="cs-CZ" dirty="0"/>
          </a:p>
          <a:p>
            <a:r>
              <a:rPr lang="cs-CZ" dirty="0"/>
              <a:t>Tabulka izotopů: </a:t>
            </a:r>
            <a:r>
              <a:rPr lang="cs-CZ" dirty="0">
                <a:hlinkClick r:id="rId5"/>
              </a:rPr>
              <a:t>https://people.physics.anu.edu.au/~ecs103/chart/</a:t>
            </a:r>
            <a:endParaRPr lang="cs-CZ" dirty="0"/>
          </a:p>
          <a:p>
            <a:r>
              <a:rPr lang="cs-CZ" dirty="0"/>
              <a:t>Schéma fotoefektu: </a:t>
            </a:r>
            <a:r>
              <a:rPr lang="cs-CZ" dirty="0" err="1"/>
              <a:t>Dirk</a:t>
            </a:r>
            <a:r>
              <a:rPr lang="cs-CZ" dirty="0"/>
              <a:t> </a:t>
            </a:r>
            <a:r>
              <a:rPr lang="cs-CZ" dirty="0" err="1"/>
              <a:t>Hünnigerderivative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: </a:t>
            </a:r>
            <a:r>
              <a:rPr lang="cs-CZ" dirty="0" err="1"/>
              <a:t>Icewalker</a:t>
            </a:r>
            <a:r>
              <a:rPr lang="cs-CZ" dirty="0"/>
              <a:t> cs (talk) – </a:t>
            </a:r>
            <a:r>
              <a:rPr lang="cs-CZ" dirty="0" err="1"/>
              <a:t>Photoelectric_Effect_Schematic-de.svg</a:t>
            </a:r>
            <a:r>
              <a:rPr lang="cs-CZ" dirty="0"/>
              <a:t>, CC BY-SA 3.0, </a:t>
            </a:r>
            <a:r>
              <a:rPr lang="cs-CZ" dirty="0">
                <a:hlinkClick r:id="rId6"/>
              </a:rPr>
              <a:t>https://commons.wikimedia.org/w/index.php?curid=15703672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34C05C7C-3602-6A01-976E-996E2FCF3344}"/>
              </a:ext>
            </a:extLst>
          </p:cNvPr>
          <p:cNvSpPr txBox="1">
            <a:spLocks/>
          </p:cNvSpPr>
          <p:nvPr/>
        </p:nvSpPr>
        <p:spPr>
          <a:xfrm>
            <a:off x="11052000" y="6120000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28FB93-0A08-4E7D-8E63-9EFA29F1E093}" type="slidenum">
              <a:rPr lang="en-US" sz="1600" smtClean="0"/>
              <a:pPr/>
              <a:t>8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8426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4DD3DB03069E84C8FB4464F7C85CB43" ma:contentTypeVersion="8" ma:contentTypeDescription="Vytvoří nový dokument" ma:contentTypeScope="" ma:versionID="232411b204a02e5d24290b12ff771d0b">
  <xsd:schema xmlns:xsd="http://www.w3.org/2001/XMLSchema" xmlns:xs="http://www.w3.org/2001/XMLSchema" xmlns:p="http://schemas.microsoft.com/office/2006/metadata/properties" xmlns:ns3="8f725571-c999-438e-b313-141c650337a1" targetNamespace="http://schemas.microsoft.com/office/2006/metadata/properties" ma:root="true" ma:fieldsID="83a0d7ac8daebdca007b36da84a9b754" ns3:_="">
    <xsd:import namespace="8f725571-c999-438e-b313-141c650337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25571-c999-438e-b313-141c65033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C42907-B7B0-4C0B-BAA1-BD8887C48C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18A17A-8A90-4054-98AF-FF187BAD40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25571-c999-438e-b313-141c650337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92B44-54C6-4259-B209-DAF947E69950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8f725571-c999-438e-b313-141c650337a1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445</TotalTime>
  <Words>209</Words>
  <Application>Microsoft Office PowerPoint</Application>
  <PresentationFormat>Širokoúhlá obrazovka</PresentationFormat>
  <Paragraphs>28</Paragraphs>
  <Slides>8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Calibri</vt:lpstr>
      <vt:lpstr>Calisto MT</vt:lpstr>
      <vt:lpstr>Times New Roman</vt:lpstr>
      <vt:lpstr>Wingdings 2</vt:lpstr>
      <vt:lpstr>Břidlice</vt:lpstr>
      <vt:lpstr>Mlžná komora</vt:lpstr>
      <vt:lpstr>Typy záření</vt:lpstr>
      <vt:lpstr>Ionizace</vt:lpstr>
      <vt:lpstr>Proč ionizace způsobuje kondenzaci?</vt:lpstr>
      <vt:lpstr>Princip mlžné komory</vt:lpstr>
      <vt:lpstr>Návod ke čtení z mlhy</vt:lpstr>
      <vt:lpstr>Prezentace aplikace PowerPoint</vt:lpstr>
      <vt:lpstr>Zdroje obrázků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Rehak, Ondrej</dc:creator>
  <cp:lastModifiedBy>Rehak, Ondrej</cp:lastModifiedBy>
  <cp:revision>4</cp:revision>
  <dcterms:created xsi:type="dcterms:W3CDTF">2023-11-18T17:20:09Z</dcterms:created>
  <dcterms:modified xsi:type="dcterms:W3CDTF">2024-01-12T15:03:27Z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0x010100B4DD3DB03069E84C8FB4464F7C85CB43</vt:lpwstr>
  </property>
</Properties>
</file>