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5" r:id="rId6"/>
    <p:sldId id="264" r:id="rId7"/>
    <p:sldId id="266" r:id="rId8"/>
    <p:sldId id="258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1AB06-15E5-4D56-97F3-645B6FD38DC8}" v="11" dt="2023-11-22T06:35:42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Rakšányi" userId="909bc1f8913e8571" providerId="LiveId" clId="{8561AB06-15E5-4D56-97F3-645B6FD38DC8}"/>
    <pc:docChg chg="undo custSel addSld delSld modSld sldOrd">
      <pc:chgData name="Ivan Rakšányi" userId="909bc1f8913e8571" providerId="LiveId" clId="{8561AB06-15E5-4D56-97F3-645B6FD38DC8}" dt="2023-11-22T07:00:25.447" v="2144" actId="1076"/>
      <pc:docMkLst>
        <pc:docMk/>
      </pc:docMkLst>
      <pc:sldChg chg="modSp mod">
        <pc:chgData name="Ivan Rakšányi" userId="909bc1f8913e8571" providerId="LiveId" clId="{8561AB06-15E5-4D56-97F3-645B6FD38DC8}" dt="2023-11-22T07:00:25.447" v="2144" actId="1076"/>
        <pc:sldMkLst>
          <pc:docMk/>
          <pc:sldMk cId="1670880342" sldId="256"/>
        </pc:sldMkLst>
        <pc:spChg chg="mod">
          <ac:chgData name="Ivan Rakšányi" userId="909bc1f8913e8571" providerId="LiveId" clId="{8561AB06-15E5-4D56-97F3-645B6FD38DC8}" dt="2023-11-22T06:35:42.993" v="1797"/>
          <ac:spMkLst>
            <pc:docMk/>
            <pc:sldMk cId="1670880342" sldId="256"/>
            <ac:spMk id="2" creationId="{4ED601B0-AD38-7E40-2964-55D1EC737121}"/>
          </ac:spMkLst>
        </pc:spChg>
        <pc:spChg chg="mod">
          <ac:chgData name="Ivan Rakšányi" userId="909bc1f8913e8571" providerId="LiveId" clId="{8561AB06-15E5-4D56-97F3-645B6FD38DC8}" dt="2023-11-22T07:00:25.447" v="2144" actId="1076"/>
          <ac:spMkLst>
            <pc:docMk/>
            <pc:sldMk cId="1670880342" sldId="256"/>
            <ac:spMk id="3" creationId="{55FADC28-16C1-5A86-0083-F21EC39F5B44}"/>
          </ac:spMkLst>
        </pc:spChg>
      </pc:sldChg>
      <pc:sldChg chg="modSp mod">
        <pc:chgData name="Ivan Rakšányi" userId="909bc1f8913e8571" providerId="LiveId" clId="{8561AB06-15E5-4D56-97F3-645B6FD38DC8}" dt="2023-11-22T06:36:13.066" v="1821" actId="20577"/>
        <pc:sldMkLst>
          <pc:docMk/>
          <pc:sldMk cId="2951239900" sldId="257"/>
        </pc:sldMkLst>
        <pc:spChg chg="mod">
          <ac:chgData name="Ivan Rakšányi" userId="909bc1f8913e8571" providerId="LiveId" clId="{8561AB06-15E5-4D56-97F3-645B6FD38DC8}" dt="2023-11-22T06:35:42.993" v="1797"/>
          <ac:spMkLst>
            <pc:docMk/>
            <pc:sldMk cId="2951239900" sldId="257"/>
            <ac:spMk id="2" creationId="{4DAB3386-42D0-C3D5-E1A1-5BAF4F3CAB5C}"/>
          </ac:spMkLst>
        </pc:spChg>
        <pc:spChg chg="mod">
          <ac:chgData name="Ivan Rakšányi" userId="909bc1f8913e8571" providerId="LiveId" clId="{8561AB06-15E5-4D56-97F3-645B6FD38DC8}" dt="2023-11-22T06:36:13.066" v="1821" actId="20577"/>
          <ac:spMkLst>
            <pc:docMk/>
            <pc:sldMk cId="2951239900" sldId="257"/>
            <ac:spMk id="3" creationId="{F71B430B-F0B3-CF5B-5645-1D553400B0BB}"/>
          </ac:spMkLst>
        </pc:spChg>
      </pc:sldChg>
      <pc:sldChg chg="modSp mod ord">
        <pc:chgData name="Ivan Rakšányi" userId="909bc1f8913e8571" providerId="LiveId" clId="{8561AB06-15E5-4D56-97F3-645B6FD38DC8}" dt="2023-11-22T06:43:40.396" v="2053" actId="313"/>
        <pc:sldMkLst>
          <pc:docMk/>
          <pc:sldMk cId="174691278" sldId="258"/>
        </pc:sldMkLst>
        <pc:spChg chg="mod">
          <ac:chgData name="Ivan Rakšányi" userId="909bc1f8913e8571" providerId="LiveId" clId="{8561AB06-15E5-4D56-97F3-645B6FD38DC8}" dt="2023-11-22T06:43:33.600" v="2051" actId="790"/>
          <ac:spMkLst>
            <pc:docMk/>
            <pc:sldMk cId="174691278" sldId="258"/>
            <ac:spMk id="2" creationId="{FA50E686-957D-C02C-109F-F357D7021E2C}"/>
          </ac:spMkLst>
        </pc:spChg>
        <pc:spChg chg="mod">
          <ac:chgData name="Ivan Rakšányi" userId="909bc1f8913e8571" providerId="LiveId" clId="{8561AB06-15E5-4D56-97F3-645B6FD38DC8}" dt="2023-11-22T06:43:40.396" v="2053" actId="313"/>
          <ac:spMkLst>
            <pc:docMk/>
            <pc:sldMk cId="174691278" sldId="258"/>
            <ac:spMk id="3" creationId="{CDAAEF85-17CE-9123-CC92-ECE9355500B2}"/>
          </ac:spMkLst>
        </pc:spChg>
      </pc:sldChg>
      <pc:sldChg chg="addSp delSp modSp mod ord setBg delDesignElem">
        <pc:chgData name="Ivan Rakšányi" userId="909bc1f8913e8571" providerId="LiveId" clId="{8561AB06-15E5-4D56-97F3-645B6FD38DC8}" dt="2023-11-22T06:36:37.709" v="1839" actId="20577"/>
        <pc:sldMkLst>
          <pc:docMk/>
          <pc:sldMk cId="3931654294" sldId="259"/>
        </pc:sldMkLst>
        <pc:spChg chg="mod">
          <ac:chgData name="Ivan Rakšányi" userId="909bc1f8913e8571" providerId="LiveId" clId="{8561AB06-15E5-4D56-97F3-645B6FD38DC8}" dt="2023-11-22T06:36:37.709" v="1839" actId="20577"/>
          <ac:spMkLst>
            <pc:docMk/>
            <pc:sldMk cId="3931654294" sldId="259"/>
            <ac:spMk id="2" creationId="{3C5DBFAA-098E-B120-2755-10EA2D316A60}"/>
          </ac:spMkLst>
        </pc:spChg>
        <pc:spChg chg="mod">
          <ac:chgData name="Ivan Rakšányi" userId="909bc1f8913e8571" providerId="LiveId" clId="{8561AB06-15E5-4D56-97F3-645B6FD38DC8}" dt="2023-11-22T06:36:29.370" v="1824" actId="1076"/>
          <ac:spMkLst>
            <pc:docMk/>
            <pc:sldMk cId="3931654294" sldId="259"/>
            <ac:spMk id="3" creationId="{1F735DCE-1485-B9DF-2F88-703FF9058874}"/>
          </ac:spMkLst>
        </pc:spChg>
        <pc:spChg chg="add del">
          <ac:chgData name="Ivan Rakšányi" userId="909bc1f8913e8571" providerId="LiveId" clId="{8561AB06-15E5-4D56-97F3-645B6FD38DC8}" dt="2023-11-21T14:16:56.536" v="1129" actId="26606"/>
          <ac:spMkLst>
            <pc:docMk/>
            <pc:sldMk cId="3931654294" sldId="259"/>
            <ac:spMk id="10" creationId="{F13C74B1-5B17-4795-BED0-7140497B445A}"/>
          </ac:spMkLst>
        </pc:spChg>
        <pc:spChg chg="add del">
          <ac:chgData name="Ivan Rakšányi" userId="909bc1f8913e8571" providerId="LiveId" clId="{8561AB06-15E5-4D56-97F3-645B6FD38DC8}" dt="2023-11-21T14:16:56.536" v="1129" actId="26606"/>
          <ac:spMkLst>
            <pc:docMk/>
            <pc:sldMk cId="3931654294" sldId="259"/>
            <ac:spMk id="12" creationId="{D4974D33-8DC5-464E-8C6D-BE58F0669C17}"/>
          </ac:spMkLst>
        </pc:spChg>
        <pc:spChg chg="add del">
          <ac:chgData name="Ivan Rakšányi" userId="909bc1f8913e8571" providerId="LiveId" clId="{8561AB06-15E5-4D56-97F3-645B6FD38DC8}" dt="2023-11-21T14:16:57.220" v="1131" actId="26606"/>
          <ac:spMkLst>
            <pc:docMk/>
            <pc:sldMk cId="3931654294" sldId="259"/>
            <ac:spMk id="15" creationId="{201CC55D-ED54-4C5C-95E6-10947BD1103B}"/>
          </ac:spMkLst>
        </pc:spChg>
        <pc:spChg chg="add del">
          <ac:chgData name="Ivan Rakšányi" userId="909bc1f8913e8571" providerId="LiveId" clId="{8561AB06-15E5-4D56-97F3-645B6FD38DC8}" dt="2023-11-21T14:16:57.220" v="1131" actId="26606"/>
          <ac:spMkLst>
            <pc:docMk/>
            <pc:sldMk cId="3931654294" sldId="259"/>
            <ac:spMk id="16" creationId="{3873B707-463F-40B0-8227-E8CC6C67EB25}"/>
          </ac:spMkLst>
        </pc:spChg>
        <pc:spChg chg="add del">
          <ac:chgData name="Ivan Rakšányi" userId="909bc1f8913e8571" providerId="LiveId" clId="{8561AB06-15E5-4D56-97F3-645B6FD38DC8}" dt="2023-11-21T14:16:57.220" v="1131" actId="26606"/>
          <ac:spMkLst>
            <pc:docMk/>
            <pc:sldMk cId="3931654294" sldId="259"/>
            <ac:spMk id="18" creationId="{C13237C8-E62C-4F0D-A318-BD6FB6C2D138}"/>
          </ac:spMkLst>
        </pc:spChg>
        <pc:spChg chg="add del">
          <ac:chgData name="Ivan Rakšányi" userId="909bc1f8913e8571" providerId="LiveId" clId="{8561AB06-15E5-4D56-97F3-645B6FD38DC8}" dt="2023-11-21T14:16:57.220" v="1131" actId="26606"/>
          <ac:spMkLst>
            <pc:docMk/>
            <pc:sldMk cId="3931654294" sldId="259"/>
            <ac:spMk id="20" creationId="{19C9EAEA-39D0-4B0E-A0EB-51E7B26740B1}"/>
          </ac:spMkLst>
        </pc:spChg>
        <pc:spChg chg="add del">
          <ac:chgData name="Ivan Rakšányi" userId="909bc1f8913e8571" providerId="LiveId" clId="{8561AB06-15E5-4D56-97F3-645B6FD38DC8}" dt="2023-11-21T14:18:12.547" v="1141" actId="26606"/>
          <ac:spMkLst>
            <pc:docMk/>
            <pc:sldMk cId="3931654294" sldId="259"/>
            <ac:spMk id="22" creationId="{04812C46-200A-4DEB-A05E-3ED6C68C2387}"/>
          </ac:spMkLst>
        </pc:spChg>
        <pc:spChg chg="add del">
          <ac:chgData name="Ivan Rakšányi" userId="909bc1f8913e8571" providerId="LiveId" clId="{8561AB06-15E5-4D56-97F3-645B6FD38DC8}" dt="2023-11-21T14:18:12.547" v="1141" actId="26606"/>
          <ac:spMkLst>
            <pc:docMk/>
            <pc:sldMk cId="3931654294" sldId="259"/>
            <ac:spMk id="23" creationId="{D1EA859B-E555-4109-94F3-6700E046E008}"/>
          </ac:spMkLst>
        </pc:spChg>
        <pc:spChg chg="add del">
          <ac:chgData name="Ivan Rakšányi" userId="909bc1f8913e8571" providerId="LiveId" clId="{8561AB06-15E5-4D56-97F3-645B6FD38DC8}" dt="2023-11-21T14:18:09.845" v="1138" actId="26606"/>
          <ac:spMkLst>
            <pc:docMk/>
            <pc:sldMk cId="3931654294" sldId="259"/>
            <ac:spMk id="28" creationId="{04812C46-200A-4DEB-A05E-3ED6C68C2387}"/>
          </ac:spMkLst>
        </pc:spChg>
        <pc:spChg chg="add del">
          <ac:chgData name="Ivan Rakšányi" userId="909bc1f8913e8571" providerId="LiveId" clId="{8561AB06-15E5-4D56-97F3-645B6FD38DC8}" dt="2023-11-21T14:18:09.845" v="1138" actId="26606"/>
          <ac:spMkLst>
            <pc:docMk/>
            <pc:sldMk cId="3931654294" sldId="259"/>
            <ac:spMk id="30" creationId="{D1EA859B-E555-4109-94F3-6700E046E008}"/>
          </ac:spMkLst>
        </pc:spChg>
        <pc:spChg chg="add del">
          <ac:chgData name="Ivan Rakšányi" userId="909bc1f8913e8571" providerId="LiveId" clId="{8561AB06-15E5-4D56-97F3-645B6FD38DC8}" dt="2023-11-22T06:35:42.993" v="1797"/>
          <ac:spMkLst>
            <pc:docMk/>
            <pc:sldMk cId="3931654294" sldId="259"/>
            <ac:spMk id="35" creationId="{7ED7575E-88D2-B771-681D-46A7E55415DD}"/>
          </ac:spMkLst>
        </pc:spChg>
        <pc:grpChg chg="add del">
          <ac:chgData name="Ivan Rakšányi" userId="909bc1f8913e8571" providerId="LiveId" clId="{8561AB06-15E5-4D56-97F3-645B6FD38DC8}" dt="2023-11-21T14:16:57.220" v="1131" actId="26606"/>
          <ac:grpSpMkLst>
            <pc:docMk/>
            <pc:sldMk cId="3931654294" sldId="259"/>
            <ac:grpSpMk id="17" creationId="{1DE889C7-FAD6-4397-98E2-05D503484459}"/>
          </ac:grpSpMkLst>
        </pc:grpChg>
        <pc:grpChg chg="add del">
          <ac:chgData name="Ivan Rakšányi" userId="909bc1f8913e8571" providerId="LiveId" clId="{8561AB06-15E5-4D56-97F3-645B6FD38DC8}" dt="2023-11-21T14:18:12.538" v="1140" actId="26606"/>
          <ac:grpSpMkLst>
            <pc:docMk/>
            <pc:sldMk cId="3931654294" sldId="259"/>
            <ac:grpSpMk id="32" creationId="{31C49F18-8757-4E87-5C2E-9D6D7B82BA3B}"/>
          </ac:grpSpMkLst>
        </pc:grpChg>
        <pc:picChg chg="del mod">
          <ac:chgData name="Ivan Rakšányi" userId="909bc1f8913e8571" providerId="LiveId" clId="{8561AB06-15E5-4D56-97F3-645B6FD38DC8}" dt="2023-11-21T13:48:50.730" v="554" actId="478"/>
          <ac:picMkLst>
            <pc:docMk/>
            <pc:sldMk cId="3931654294" sldId="259"/>
            <ac:picMk id="4" creationId="{CD58D492-EDAF-5CF1-A2B6-423D1175BBC7}"/>
          </ac:picMkLst>
        </pc:picChg>
        <pc:picChg chg="add mod ord">
          <ac:chgData name="Ivan Rakšányi" userId="909bc1f8913e8571" providerId="LiveId" clId="{8561AB06-15E5-4D56-97F3-645B6FD38DC8}" dt="2023-11-21T14:18:24.107" v="1144" actId="1076"/>
          <ac:picMkLst>
            <pc:docMk/>
            <pc:sldMk cId="3931654294" sldId="259"/>
            <ac:picMk id="5" creationId="{70755D35-1B7B-28D2-A61A-1D80D53811F1}"/>
          </ac:picMkLst>
        </pc:picChg>
        <pc:cxnChg chg="add del">
          <ac:chgData name="Ivan Rakšányi" userId="909bc1f8913e8571" providerId="LiveId" clId="{8561AB06-15E5-4D56-97F3-645B6FD38DC8}" dt="2023-11-22T06:35:42.993" v="1797"/>
          <ac:cxnSpMkLst>
            <pc:docMk/>
            <pc:sldMk cId="3931654294" sldId="259"/>
            <ac:cxnSpMk id="36" creationId="{249EDD1B-F94D-B4E6-ACAA-566B9A26FDE3}"/>
          </ac:cxnSpMkLst>
        </pc:cxnChg>
      </pc:sldChg>
      <pc:sldChg chg="addSp delSp modSp mod ord setBg setClrOvrMap delDesignElem">
        <pc:chgData name="Ivan Rakšányi" userId="909bc1f8913e8571" providerId="LiveId" clId="{8561AB06-15E5-4D56-97F3-645B6FD38DC8}" dt="2023-11-22T06:37:54.072" v="1875" actId="313"/>
        <pc:sldMkLst>
          <pc:docMk/>
          <pc:sldMk cId="272616683" sldId="260"/>
        </pc:sldMkLst>
        <pc:spChg chg="mod">
          <ac:chgData name="Ivan Rakšányi" userId="909bc1f8913e8571" providerId="LiveId" clId="{8561AB06-15E5-4D56-97F3-645B6FD38DC8}" dt="2023-11-22T06:37:14.056" v="1840" actId="26606"/>
          <ac:spMkLst>
            <pc:docMk/>
            <pc:sldMk cId="272616683" sldId="260"/>
            <ac:spMk id="2" creationId="{21B704B6-00DE-8F81-15A9-CD0E695E38F0}"/>
          </ac:spMkLst>
        </pc:spChg>
        <pc:spChg chg="mod">
          <ac:chgData name="Ivan Rakšányi" userId="909bc1f8913e8571" providerId="LiveId" clId="{8561AB06-15E5-4D56-97F3-645B6FD38DC8}" dt="2023-11-22T06:37:54.072" v="1875" actId="313"/>
          <ac:spMkLst>
            <pc:docMk/>
            <pc:sldMk cId="272616683" sldId="260"/>
            <ac:spMk id="3" creationId="{E36AB0CC-BFF3-24B9-B8BA-478FBB66A0BF}"/>
          </ac:spMkLst>
        </pc:spChg>
        <pc:spChg chg="add">
          <ac:chgData name="Ivan Rakšányi" userId="909bc1f8913e8571" providerId="LiveId" clId="{8561AB06-15E5-4D56-97F3-645B6FD38DC8}" dt="2023-11-22T06:37:14.056" v="1840" actId="26606"/>
          <ac:spMkLst>
            <pc:docMk/>
            <pc:sldMk cId="272616683" sldId="260"/>
            <ac:spMk id="6" creationId="{989683EB-D202-4B4D-B1BD-8BA6965FBEF5}"/>
          </ac:spMkLst>
        </pc:spChg>
        <pc:spChg chg="add del">
          <ac:chgData name="Ivan Rakšányi" userId="909bc1f8913e8571" providerId="LiveId" clId="{8561AB06-15E5-4D56-97F3-645B6FD38DC8}" dt="2023-11-22T06:35:42.993" v="1797"/>
          <ac:spMkLst>
            <pc:docMk/>
            <pc:sldMk cId="272616683" sldId="260"/>
            <ac:spMk id="9" creationId="{9228552E-C8B1-4A80-8448-0787CE0FC704}"/>
          </ac:spMkLst>
        </pc:spChg>
        <pc:picChg chg="add mod ord">
          <ac:chgData name="Ivan Rakšányi" userId="909bc1f8913e8571" providerId="LiveId" clId="{8561AB06-15E5-4D56-97F3-645B6FD38DC8}" dt="2023-11-22T06:37:14.056" v="1840" actId="26606"/>
          <ac:picMkLst>
            <pc:docMk/>
            <pc:sldMk cId="272616683" sldId="260"/>
            <ac:picMk id="4" creationId="{132C856A-7789-11B9-E9A1-C263305A107C}"/>
          </ac:picMkLst>
        </pc:picChg>
      </pc:sldChg>
      <pc:sldChg chg="del">
        <pc:chgData name="Ivan Rakšányi" userId="909bc1f8913e8571" providerId="LiveId" clId="{8561AB06-15E5-4D56-97F3-645B6FD38DC8}" dt="2023-11-21T14:02:15.581" v="678" actId="47"/>
        <pc:sldMkLst>
          <pc:docMk/>
          <pc:sldMk cId="1082699102" sldId="261"/>
        </pc:sldMkLst>
      </pc:sldChg>
      <pc:sldChg chg="addSp delSp modSp mod ord setBg delDesignElem chgLayout">
        <pc:chgData name="Ivan Rakšányi" userId="909bc1f8913e8571" providerId="LiveId" clId="{8561AB06-15E5-4D56-97F3-645B6FD38DC8}" dt="2023-11-22T06:45:09.711" v="2123" actId="790"/>
        <pc:sldMkLst>
          <pc:docMk/>
          <pc:sldMk cId="2537299661" sldId="262"/>
        </pc:sldMkLst>
        <pc:spChg chg="add mod ord">
          <ac:chgData name="Ivan Rakšányi" userId="909bc1f8913e8571" providerId="LiveId" clId="{8561AB06-15E5-4D56-97F3-645B6FD38DC8}" dt="2023-11-22T06:44:12.197" v="2054" actId="790"/>
          <ac:spMkLst>
            <pc:docMk/>
            <pc:sldMk cId="2537299661" sldId="262"/>
            <ac:spMk id="2" creationId="{35B0DF49-103F-D1DF-D211-F8C4D26CDED1}"/>
          </ac:spMkLst>
        </pc:spChg>
        <pc:spChg chg="add del mod">
          <ac:chgData name="Ivan Rakšányi" userId="909bc1f8913e8571" providerId="LiveId" clId="{8561AB06-15E5-4D56-97F3-645B6FD38DC8}" dt="2023-11-21T13:38:20.029" v="426" actId="478"/>
          <ac:spMkLst>
            <pc:docMk/>
            <pc:sldMk cId="2537299661" sldId="262"/>
            <ac:spMk id="3" creationId="{7783AB86-B1CB-FE81-6FD2-D9F1675F8A3B}"/>
          </ac:spMkLst>
        </pc:spChg>
        <pc:spChg chg="del">
          <ac:chgData name="Ivan Rakšányi" userId="909bc1f8913e8571" providerId="LiveId" clId="{8561AB06-15E5-4D56-97F3-645B6FD38DC8}" dt="2023-11-21T13:38:12.318" v="425" actId="478"/>
          <ac:spMkLst>
            <pc:docMk/>
            <pc:sldMk cId="2537299661" sldId="262"/>
            <ac:spMk id="4" creationId="{270128A5-B888-CFA0-9EDF-AF1F7E0F7E4E}"/>
          </ac:spMkLst>
        </pc:spChg>
        <pc:spChg chg="mod ord">
          <ac:chgData name="Ivan Rakšányi" userId="909bc1f8913e8571" providerId="LiveId" clId="{8561AB06-15E5-4D56-97F3-645B6FD38DC8}" dt="2023-11-22T06:45:09.711" v="2123" actId="790"/>
          <ac:spMkLst>
            <pc:docMk/>
            <pc:sldMk cId="2537299661" sldId="262"/>
            <ac:spMk id="7" creationId="{7D69D7B8-C63B-5E0A-713B-A8061A21F779}"/>
          </ac:spMkLst>
        </pc:spChg>
        <pc:picChg chg="mod">
          <ac:chgData name="Ivan Rakšányi" userId="909bc1f8913e8571" providerId="LiveId" clId="{8561AB06-15E5-4D56-97F3-645B6FD38DC8}" dt="2023-11-21T18:08:55.176" v="1639" actId="26606"/>
          <ac:picMkLst>
            <pc:docMk/>
            <pc:sldMk cId="2537299661" sldId="262"/>
            <ac:picMk id="8" creationId="{E0EB594F-C754-FA00-0A19-E0FF10B09CF2}"/>
          </ac:picMkLst>
        </pc:picChg>
        <pc:cxnChg chg="add del">
          <ac:chgData name="Ivan Rakšányi" userId="909bc1f8913e8571" providerId="LiveId" clId="{8561AB06-15E5-4D56-97F3-645B6FD38DC8}" dt="2023-11-22T06:35:42.993" v="1797"/>
          <ac:cxnSpMkLst>
            <pc:docMk/>
            <pc:sldMk cId="2537299661" sldId="262"/>
            <ac:cxnSpMk id="13" creationId="{37C77032-C865-6057-7D7A-E2743CFA20F9}"/>
          </ac:cxnSpMkLst>
        </pc:cxnChg>
      </pc:sldChg>
      <pc:sldChg chg="modSp mod">
        <pc:chgData name="Ivan Rakšányi" userId="909bc1f8913e8571" providerId="LiveId" clId="{8561AB06-15E5-4D56-97F3-645B6FD38DC8}" dt="2023-11-22T06:45:45.564" v="2137" actId="313"/>
        <pc:sldMkLst>
          <pc:docMk/>
          <pc:sldMk cId="4141347519" sldId="263"/>
        </pc:sldMkLst>
        <pc:spChg chg="mod">
          <ac:chgData name="Ivan Rakšányi" userId="909bc1f8913e8571" providerId="LiveId" clId="{8561AB06-15E5-4D56-97F3-645B6FD38DC8}" dt="2023-11-22T06:45:23.635" v="2125" actId="790"/>
          <ac:spMkLst>
            <pc:docMk/>
            <pc:sldMk cId="4141347519" sldId="263"/>
            <ac:spMk id="2" creationId="{995E282F-FAA8-8AC6-3A2D-4086E8667839}"/>
          </ac:spMkLst>
        </pc:spChg>
        <pc:spChg chg="mod">
          <ac:chgData name="Ivan Rakšányi" userId="909bc1f8913e8571" providerId="LiveId" clId="{8561AB06-15E5-4D56-97F3-645B6FD38DC8}" dt="2023-11-22T06:45:45.564" v="2137" actId="313"/>
          <ac:spMkLst>
            <pc:docMk/>
            <pc:sldMk cId="4141347519" sldId="263"/>
            <ac:spMk id="3" creationId="{5EAB344D-E245-D91C-9145-234ABBCC5A50}"/>
          </ac:spMkLst>
        </pc:spChg>
      </pc:sldChg>
      <pc:sldChg chg="addSp delSp modSp mod setBg modClrScheme delDesignElem chgLayout">
        <pc:chgData name="Ivan Rakšányi" userId="909bc1f8913e8571" providerId="LiveId" clId="{8561AB06-15E5-4D56-97F3-645B6FD38DC8}" dt="2023-11-22T06:41:16.913" v="1929" actId="313"/>
        <pc:sldMkLst>
          <pc:docMk/>
          <pc:sldMk cId="188362621" sldId="264"/>
        </pc:sldMkLst>
        <pc:spChg chg="mod ord">
          <ac:chgData name="Ivan Rakšányi" userId="909bc1f8913e8571" providerId="LiveId" clId="{8561AB06-15E5-4D56-97F3-645B6FD38DC8}" dt="2023-11-22T06:40:03.187" v="1885" actId="1076"/>
          <ac:spMkLst>
            <pc:docMk/>
            <pc:sldMk cId="188362621" sldId="264"/>
            <ac:spMk id="2" creationId="{4E7DB9E0-9628-9917-E592-B95EE86EDACB}"/>
          </ac:spMkLst>
        </pc:spChg>
        <pc:spChg chg="mod ord">
          <ac:chgData name="Ivan Rakšányi" userId="909bc1f8913e8571" providerId="LiveId" clId="{8561AB06-15E5-4D56-97F3-645B6FD38DC8}" dt="2023-11-22T06:41:16.913" v="1929" actId="313"/>
          <ac:spMkLst>
            <pc:docMk/>
            <pc:sldMk cId="188362621" sldId="264"/>
            <ac:spMk id="3" creationId="{4AD9414F-5A61-52E6-DB13-CE9211B0AB32}"/>
          </ac:spMkLst>
        </pc:spChg>
        <pc:spChg chg="add del mod ord">
          <ac:chgData name="Ivan Rakšányi" userId="909bc1f8913e8571" providerId="LiveId" clId="{8561AB06-15E5-4D56-97F3-645B6FD38DC8}" dt="2023-11-21T14:48:03.298" v="1221" actId="931"/>
          <ac:spMkLst>
            <pc:docMk/>
            <pc:sldMk cId="188362621" sldId="264"/>
            <ac:spMk id="4" creationId="{BD00C36B-023E-BC20-7423-F24C6B4607A5}"/>
          </ac:spMkLst>
        </pc:spChg>
        <pc:spChg chg="add del">
          <ac:chgData name="Ivan Rakšányi" userId="909bc1f8913e8571" providerId="LiveId" clId="{8561AB06-15E5-4D56-97F3-645B6FD38DC8}" dt="2023-11-22T06:39:55.707" v="1879" actId="26606"/>
          <ac:spMkLst>
            <pc:docMk/>
            <pc:sldMk cId="188362621" sldId="264"/>
            <ac:spMk id="8" creationId="{5B6D324E-2D03-4162-AF1E-D5E32234E254}"/>
          </ac:spMkLst>
        </pc:spChg>
        <pc:spChg chg="add del">
          <ac:chgData name="Ivan Rakšányi" userId="909bc1f8913e8571" providerId="LiveId" clId="{8561AB06-15E5-4D56-97F3-645B6FD38DC8}" dt="2023-11-22T06:39:56.665" v="1881" actId="26606"/>
          <ac:spMkLst>
            <pc:docMk/>
            <pc:sldMk cId="188362621" sldId="264"/>
            <ac:spMk id="10" creationId="{5B6D324E-2D03-4162-AF1E-D5E32234E254}"/>
          </ac:spMkLst>
        </pc:spChg>
        <pc:spChg chg="add del">
          <ac:chgData name="Ivan Rakšányi" userId="909bc1f8913e8571" providerId="LiveId" clId="{8561AB06-15E5-4D56-97F3-645B6FD38DC8}" dt="2023-11-21T18:45:28.862" v="1704" actId="26606"/>
          <ac:spMkLst>
            <pc:docMk/>
            <pc:sldMk cId="188362621" sldId="264"/>
            <ac:spMk id="11" creationId="{F13C74B1-5B17-4795-BED0-7140497B445A}"/>
          </ac:spMkLst>
        </pc:spChg>
        <pc:spChg chg="add del">
          <ac:chgData name="Ivan Rakšányi" userId="909bc1f8913e8571" providerId="LiveId" clId="{8561AB06-15E5-4D56-97F3-645B6FD38DC8}" dt="2023-11-22T06:39:57.250" v="1883" actId="26606"/>
          <ac:spMkLst>
            <pc:docMk/>
            <pc:sldMk cId="188362621" sldId="264"/>
            <ac:spMk id="12" creationId="{5B6D324E-2D03-4162-AF1E-D5E32234E254}"/>
          </ac:spMkLst>
        </pc:spChg>
        <pc:spChg chg="add del">
          <ac:chgData name="Ivan Rakšányi" userId="909bc1f8913e8571" providerId="LiveId" clId="{8561AB06-15E5-4D56-97F3-645B6FD38DC8}" dt="2023-11-21T18:45:28.862" v="1704" actId="26606"/>
          <ac:spMkLst>
            <pc:docMk/>
            <pc:sldMk cId="188362621" sldId="264"/>
            <ac:spMk id="13" creationId="{D4974D33-8DC5-464E-8C6D-BE58F0669C17}"/>
          </ac:spMkLst>
        </pc:spChg>
        <pc:spChg chg="add">
          <ac:chgData name="Ivan Rakšányi" userId="909bc1f8913e8571" providerId="LiveId" clId="{8561AB06-15E5-4D56-97F3-645B6FD38DC8}" dt="2023-11-22T06:39:57.258" v="1884" actId="26606"/>
          <ac:spMkLst>
            <pc:docMk/>
            <pc:sldMk cId="188362621" sldId="264"/>
            <ac:spMk id="14" creationId="{5B6D324E-2D03-4162-AF1E-D5E32234E254}"/>
          </ac:spMkLst>
        </pc:spChg>
        <pc:spChg chg="add del">
          <ac:chgData name="Ivan Rakšányi" userId="909bc1f8913e8571" providerId="LiveId" clId="{8561AB06-15E5-4D56-97F3-645B6FD38DC8}" dt="2023-11-21T18:45:30.134" v="1706" actId="26606"/>
          <ac:spMkLst>
            <pc:docMk/>
            <pc:sldMk cId="188362621" sldId="264"/>
            <ac:spMk id="15" creationId="{D009D6D5-DAC2-4A8B-A17A-E206B9012D09}"/>
          </ac:spMkLst>
        </pc:spChg>
        <pc:spChg chg="add del">
          <ac:chgData name="Ivan Rakšányi" userId="909bc1f8913e8571" providerId="LiveId" clId="{8561AB06-15E5-4D56-97F3-645B6FD38DC8}" dt="2023-11-21T18:45:32.840" v="1708" actId="26606"/>
          <ac:spMkLst>
            <pc:docMk/>
            <pc:sldMk cId="188362621" sldId="264"/>
            <ac:spMk id="17" creationId="{3AFE8227-C443-417B-BA91-520EB1EF4559}"/>
          </ac:spMkLst>
        </pc:spChg>
        <pc:spChg chg="add del">
          <ac:chgData name="Ivan Rakšányi" userId="909bc1f8913e8571" providerId="LiveId" clId="{8561AB06-15E5-4D56-97F3-645B6FD38DC8}" dt="2023-11-21T18:45:32.840" v="1708" actId="26606"/>
          <ac:spMkLst>
            <pc:docMk/>
            <pc:sldMk cId="188362621" sldId="264"/>
            <ac:spMk id="18" creationId="{907741FC-B544-4A6E-B831-6789D042333D}"/>
          </ac:spMkLst>
        </pc:spChg>
        <pc:spChg chg="add del">
          <ac:chgData name="Ivan Rakšányi" userId="909bc1f8913e8571" providerId="LiveId" clId="{8561AB06-15E5-4D56-97F3-645B6FD38DC8}" dt="2023-11-21T18:45:32.840" v="1708" actId="26606"/>
          <ac:spMkLst>
            <pc:docMk/>
            <pc:sldMk cId="188362621" sldId="264"/>
            <ac:spMk id="19" creationId="{3F0BE7ED-7814-4273-B18A-F26CC0380380}"/>
          </ac:spMkLst>
        </pc:spChg>
        <pc:spChg chg="add del">
          <ac:chgData name="Ivan Rakšányi" userId="909bc1f8913e8571" providerId="LiveId" clId="{8561AB06-15E5-4D56-97F3-645B6FD38DC8}" dt="2023-11-22T06:35:42.993" v="1797"/>
          <ac:spMkLst>
            <pc:docMk/>
            <pc:sldMk cId="188362621" sldId="264"/>
            <ac:spMk id="21" creationId="{2C61293E-6EBE-43EF-A52C-9BEBFD7679D4}"/>
          </ac:spMkLst>
        </pc:spChg>
        <pc:spChg chg="add del">
          <ac:chgData name="Ivan Rakšányi" userId="909bc1f8913e8571" providerId="LiveId" clId="{8561AB06-15E5-4D56-97F3-645B6FD38DC8}" dt="2023-11-22T06:35:42.993" v="1797"/>
          <ac:spMkLst>
            <pc:docMk/>
            <pc:sldMk cId="188362621" sldId="264"/>
            <ac:spMk id="22" creationId="{21540236-BFD5-4A9D-8840-4703E7F76825}"/>
          </ac:spMkLst>
        </pc:spChg>
        <pc:picChg chg="add mod ord">
          <ac:chgData name="Ivan Rakšányi" userId="909bc1f8913e8571" providerId="LiveId" clId="{8561AB06-15E5-4D56-97F3-645B6FD38DC8}" dt="2023-11-22T06:39:57.258" v="1884" actId="26606"/>
          <ac:picMkLst>
            <pc:docMk/>
            <pc:sldMk cId="188362621" sldId="264"/>
            <ac:picMk id="6" creationId="{7A05C777-24D3-3B22-FD36-F5198D6CF6C2}"/>
          </ac:picMkLst>
        </pc:picChg>
      </pc:sldChg>
      <pc:sldChg chg="addSp delSp modSp new mod setBg modClrScheme setClrOvrMap delDesignElem chgLayout">
        <pc:chgData name="Ivan Rakšányi" userId="909bc1f8913e8571" providerId="LiveId" clId="{8561AB06-15E5-4D56-97F3-645B6FD38DC8}" dt="2023-11-22T06:39:25.363" v="1877" actId="14100"/>
        <pc:sldMkLst>
          <pc:docMk/>
          <pc:sldMk cId="132840953" sldId="265"/>
        </pc:sldMkLst>
        <pc:spChg chg="del mod ord">
          <ac:chgData name="Ivan Rakšányi" userId="909bc1f8913e8571" providerId="LiveId" clId="{8561AB06-15E5-4D56-97F3-645B6FD38DC8}" dt="2023-11-21T14:02:31.247" v="694" actId="700"/>
          <ac:spMkLst>
            <pc:docMk/>
            <pc:sldMk cId="132840953" sldId="265"/>
            <ac:spMk id="2" creationId="{438637E4-9E42-7893-3E78-D24390DEDB51}"/>
          </ac:spMkLst>
        </pc:spChg>
        <pc:spChg chg="del mod ord">
          <ac:chgData name="Ivan Rakšányi" userId="909bc1f8913e8571" providerId="LiveId" clId="{8561AB06-15E5-4D56-97F3-645B6FD38DC8}" dt="2023-11-21T14:02:31.247" v="694" actId="700"/>
          <ac:spMkLst>
            <pc:docMk/>
            <pc:sldMk cId="132840953" sldId="265"/>
            <ac:spMk id="3" creationId="{3ACC7DAA-C77E-A93B-EA3B-3771B6CE648A}"/>
          </ac:spMkLst>
        </pc:spChg>
        <pc:spChg chg="add mod ord">
          <ac:chgData name="Ivan Rakšányi" userId="909bc1f8913e8571" providerId="LiveId" clId="{8561AB06-15E5-4D56-97F3-645B6FD38DC8}" dt="2023-11-21T18:15:05.558" v="1696" actId="207"/>
          <ac:spMkLst>
            <pc:docMk/>
            <pc:sldMk cId="132840953" sldId="265"/>
            <ac:spMk id="4" creationId="{B22AA9A3-E79B-288E-B1ED-F039D9735120}"/>
          </ac:spMkLst>
        </pc:spChg>
        <pc:spChg chg="add del mod ord">
          <ac:chgData name="Ivan Rakšányi" userId="909bc1f8913e8571" providerId="LiveId" clId="{8561AB06-15E5-4D56-97F3-645B6FD38DC8}" dt="2023-11-21T18:12:36.231" v="1679" actId="478"/>
          <ac:spMkLst>
            <pc:docMk/>
            <pc:sldMk cId="132840953" sldId="265"/>
            <ac:spMk id="5" creationId="{24714D87-266A-6201-957B-FBDC5E980C1D}"/>
          </ac:spMkLst>
        </pc:spChg>
        <pc:spChg chg="add del">
          <ac:chgData name="Ivan Rakšányi" userId="909bc1f8913e8571" providerId="LiveId" clId="{8561AB06-15E5-4D56-97F3-645B6FD38DC8}" dt="2023-11-21T18:10:42.086" v="1661" actId="26606"/>
          <ac:spMkLst>
            <pc:docMk/>
            <pc:sldMk cId="132840953" sldId="265"/>
            <ac:spMk id="10" creationId="{71B2258F-86CA-4D4D-8270-BC05FCDEBFB3}"/>
          </ac:spMkLst>
        </pc:spChg>
        <pc:spChg chg="add del">
          <ac:chgData name="Ivan Rakšányi" userId="909bc1f8913e8571" providerId="LiveId" clId="{8561AB06-15E5-4D56-97F3-645B6FD38DC8}" dt="2023-11-21T18:12:23.640" v="1675" actId="26606"/>
          <ac:spMkLst>
            <pc:docMk/>
            <pc:sldMk cId="132840953" sldId="265"/>
            <ac:spMk id="12" creationId="{71B2258F-86CA-4D4D-8270-BC05FCDEBFB3}"/>
          </ac:spMkLst>
        </pc:spChg>
        <pc:spChg chg="add del">
          <ac:chgData name="Ivan Rakšányi" userId="909bc1f8913e8571" providerId="LiveId" clId="{8561AB06-15E5-4D56-97F3-645B6FD38DC8}" dt="2023-11-21T18:12:24.616" v="1677" actId="26606"/>
          <ac:spMkLst>
            <pc:docMk/>
            <pc:sldMk cId="132840953" sldId="265"/>
            <ac:spMk id="14" creationId="{007891EC-4501-44ED-A8C8-B11B6DB767AB}"/>
          </ac:spMkLst>
        </pc:spChg>
        <pc:spChg chg="add del">
          <ac:chgData name="Ivan Rakšányi" userId="909bc1f8913e8571" providerId="LiveId" clId="{8561AB06-15E5-4D56-97F3-645B6FD38DC8}" dt="2023-11-21T18:12:24.616" v="1677" actId="26606"/>
          <ac:spMkLst>
            <pc:docMk/>
            <pc:sldMk cId="132840953" sldId="265"/>
            <ac:spMk id="15" creationId="{C1DD1A8A-57D5-4A81-AD04-532B043C5611}"/>
          </ac:spMkLst>
        </pc:spChg>
        <pc:spChg chg="add del">
          <ac:chgData name="Ivan Rakšányi" userId="909bc1f8913e8571" providerId="LiveId" clId="{8561AB06-15E5-4D56-97F3-645B6FD38DC8}" dt="2023-11-22T06:35:42.993" v="1797"/>
          <ac:spMkLst>
            <pc:docMk/>
            <pc:sldMk cId="132840953" sldId="265"/>
            <ac:spMk id="16" creationId="{4063B759-00FC-46D1-9898-8E8625268FAF}"/>
          </ac:spMkLst>
        </pc:spChg>
        <pc:spChg chg="add del">
          <ac:chgData name="Ivan Rakšányi" userId="909bc1f8913e8571" providerId="LiveId" clId="{8561AB06-15E5-4D56-97F3-645B6FD38DC8}" dt="2023-11-22T06:35:42.993" v="1797"/>
          <ac:spMkLst>
            <pc:docMk/>
            <pc:sldMk cId="132840953" sldId="265"/>
            <ac:spMk id="17" creationId="{6F828D28-8E09-41CC-8229-3070B5467A96}"/>
          </ac:spMkLst>
        </pc:spChg>
        <pc:spChg chg="add del">
          <ac:chgData name="Ivan Rakšányi" userId="909bc1f8913e8571" providerId="LiveId" clId="{8561AB06-15E5-4D56-97F3-645B6FD38DC8}" dt="2023-11-22T06:35:42.993" v="1797"/>
          <ac:spMkLst>
            <pc:docMk/>
            <pc:sldMk cId="132840953" sldId="265"/>
            <ac:spMk id="18" creationId="{D5B012D8-7F27-4758-9AC6-C889B154BD73}"/>
          </ac:spMkLst>
        </pc:spChg>
        <pc:picChg chg="add del mod ord modCrop">
          <ac:chgData name="Ivan Rakšányi" userId="909bc1f8913e8571" providerId="LiveId" clId="{8561AB06-15E5-4D56-97F3-645B6FD38DC8}" dt="2023-11-21T18:11:35.016" v="1666" actId="478"/>
          <ac:picMkLst>
            <pc:docMk/>
            <pc:sldMk cId="132840953" sldId="265"/>
            <ac:picMk id="2" creationId="{74700F7F-1059-ACA4-A3EE-B057FC1E3984}"/>
          </ac:picMkLst>
        </pc:picChg>
        <pc:picChg chg="add del mod modCrop">
          <ac:chgData name="Ivan Rakšányi" userId="909bc1f8913e8571" providerId="LiveId" clId="{8561AB06-15E5-4D56-97F3-645B6FD38DC8}" dt="2023-11-21T18:12:10.419" v="1670" actId="21"/>
          <ac:picMkLst>
            <pc:docMk/>
            <pc:sldMk cId="132840953" sldId="265"/>
            <ac:picMk id="3" creationId="{8FE387FA-5117-C622-439B-26BD5FDF225F}"/>
          </ac:picMkLst>
        </pc:picChg>
        <pc:picChg chg="add del mod">
          <ac:chgData name="Ivan Rakšányi" userId="909bc1f8913e8571" providerId="LiveId" clId="{8561AB06-15E5-4D56-97F3-645B6FD38DC8}" dt="2023-11-21T18:12:18.590" v="1672" actId="478"/>
          <ac:picMkLst>
            <pc:docMk/>
            <pc:sldMk cId="132840953" sldId="265"/>
            <ac:picMk id="6" creationId="{A741BD40-2C1D-132E-F886-F921CE7A1F09}"/>
          </ac:picMkLst>
        </pc:picChg>
        <pc:picChg chg="add mod ord modCrop">
          <ac:chgData name="Ivan Rakšányi" userId="909bc1f8913e8571" providerId="LiveId" clId="{8561AB06-15E5-4D56-97F3-645B6FD38DC8}" dt="2023-11-22T06:39:25.363" v="1877" actId="14100"/>
          <ac:picMkLst>
            <pc:docMk/>
            <pc:sldMk cId="132840953" sldId="265"/>
            <ac:picMk id="7" creationId="{C24FB890-4013-0F96-D50A-AAA7BF86A956}"/>
          </ac:picMkLst>
        </pc:picChg>
      </pc:sldChg>
      <pc:sldChg chg="addSp delSp modSp new mod setBg delDesignElem">
        <pc:chgData name="Ivan Rakšányi" userId="909bc1f8913e8571" providerId="LiveId" clId="{8561AB06-15E5-4D56-97F3-645B6FD38DC8}" dt="2023-11-22T06:42:18.540" v="1938" actId="790"/>
        <pc:sldMkLst>
          <pc:docMk/>
          <pc:sldMk cId="3907841479" sldId="266"/>
        </pc:sldMkLst>
        <pc:spChg chg="mod">
          <ac:chgData name="Ivan Rakšányi" userId="909bc1f8913e8571" providerId="LiveId" clId="{8561AB06-15E5-4D56-97F3-645B6FD38DC8}" dt="2023-11-22T06:41:46.023" v="1931" actId="1076"/>
          <ac:spMkLst>
            <pc:docMk/>
            <pc:sldMk cId="3907841479" sldId="266"/>
            <ac:spMk id="2" creationId="{BC10B71C-4352-78B8-788F-72815E8FDF40}"/>
          </ac:spMkLst>
        </pc:spChg>
        <pc:spChg chg="del">
          <ac:chgData name="Ivan Rakšányi" userId="909bc1f8913e8571" providerId="LiveId" clId="{8561AB06-15E5-4D56-97F3-645B6FD38DC8}" dt="2023-11-21T14:46:13.903" v="1219" actId="931"/>
          <ac:spMkLst>
            <pc:docMk/>
            <pc:sldMk cId="3907841479" sldId="266"/>
            <ac:spMk id="3" creationId="{570C54CA-B05D-A669-0D71-1C12D311733F}"/>
          </ac:spMkLst>
        </pc:spChg>
        <pc:spChg chg="mod">
          <ac:chgData name="Ivan Rakšányi" userId="909bc1f8913e8571" providerId="LiveId" clId="{8561AB06-15E5-4D56-97F3-645B6FD38DC8}" dt="2023-11-22T06:42:18.540" v="1938" actId="790"/>
          <ac:spMkLst>
            <pc:docMk/>
            <pc:sldMk cId="3907841479" sldId="266"/>
            <ac:spMk id="4" creationId="{65D7CC88-E28B-C363-2B9E-076611C0F211}"/>
          </ac:spMkLst>
        </pc:spChg>
        <pc:spChg chg="add del mod">
          <ac:chgData name="Ivan Rakšányi" userId="909bc1f8913e8571" providerId="LiveId" clId="{8561AB06-15E5-4D56-97F3-645B6FD38DC8}" dt="2023-11-21T14:46:08.476" v="1218" actId="21"/>
          <ac:spMkLst>
            <pc:docMk/>
            <pc:sldMk cId="3907841479" sldId="266"/>
            <ac:spMk id="6" creationId="{D915356C-F8A1-2063-1B12-9EEA61E9D1B2}"/>
          </ac:spMkLst>
        </pc:spChg>
        <pc:spChg chg="add">
          <ac:chgData name="Ivan Rakšányi" userId="909bc1f8913e8571" providerId="LiveId" clId="{8561AB06-15E5-4D56-97F3-645B6FD38DC8}" dt="2023-11-22T06:41:38.596" v="1930" actId="26606"/>
          <ac:spMkLst>
            <pc:docMk/>
            <pc:sldMk cId="3907841479" sldId="266"/>
            <ac:spMk id="10" creationId="{5B6D324E-2D03-4162-AF1E-D5E32234E254}"/>
          </ac:spMkLst>
        </pc:spChg>
        <pc:spChg chg="add del">
          <ac:chgData name="Ivan Rakšányi" userId="909bc1f8913e8571" providerId="LiveId" clId="{8561AB06-15E5-4D56-97F3-645B6FD38DC8}" dt="2023-11-22T06:35:42.993" v="1797"/>
          <ac:spMkLst>
            <pc:docMk/>
            <pc:sldMk cId="3907841479" sldId="266"/>
            <ac:spMk id="13" creationId="{F13C74B1-5B17-4795-BED0-7140497B445A}"/>
          </ac:spMkLst>
        </pc:spChg>
        <pc:spChg chg="add del">
          <ac:chgData name="Ivan Rakšányi" userId="909bc1f8913e8571" providerId="LiveId" clId="{8561AB06-15E5-4D56-97F3-645B6FD38DC8}" dt="2023-11-22T06:35:42.993" v="1797"/>
          <ac:spMkLst>
            <pc:docMk/>
            <pc:sldMk cId="3907841479" sldId="266"/>
            <ac:spMk id="15" creationId="{D4974D33-8DC5-464E-8C6D-BE58F0669C17}"/>
          </ac:spMkLst>
        </pc:spChg>
        <pc:picChg chg="add mod ord">
          <ac:chgData name="Ivan Rakšányi" userId="909bc1f8913e8571" providerId="LiveId" clId="{8561AB06-15E5-4D56-97F3-645B6FD38DC8}" dt="2023-11-22T06:41:38.596" v="1930" actId="26606"/>
          <ac:picMkLst>
            <pc:docMk/>
            <pc:sldMk cId="3907841479" sldId="266"/>
            <ac:picMk id="8" creationId="{B71797E1-10AE-8298-0C0F-1DD49E798F13}"/>
          </ac:picMkLst>
        </pc:picChg>
      </pc:sldChg>
      <pc:sldChg chg="modSp new mod">
        <pc:chgData name="Ivan Rakšányi" userId="909bc1f8913e8571" providerId="LiveId" clId="{8561AB06-15E5-4D56-97F3-645B6FD38DC8}" dt="2023-11-22T06:35:42.993" v="1797"/>
        <pc:sldMkLst>
          <pc:docMk/>
          <pc:sldMk cId="1458382670" sldId="267"/>
        </pc:sldMkLst>
        <pc:spChg chg="mod">
          <ac:chgData name="Ivan Rakšányi" userId="909bc1f8913e8571" providerId="LiveId" clId="{8561AB06-15E5-4D56-97F3-645B6FD38DC8}" dt="2023-11-22T06:35:42.993" v="1797"/>
          <ac:spMkLst>
            <pc:docMk/>
            <pc:sldMk cId="1458382670" sldId="267"/>
            <ac:spMk id="2" creationId="{E0688FC7-CB91-8211-5905-01E69FF25220}"/>
          </ac:spMkLst>
        </pc:spChg>
        <pc:spChg chg="mod">
          <ac:chgData name="Ivan Rakšányi" userId="909bc1f8913e8571" providerId="LiveId" clId="{8561AB06-15E5-4D56-97F3-645B6FD38DC8}" dt="2023-11-22T06:35:42.993" v="1797"/>
          <ac:spMkLst>
            <pc:docMk/>
            <pc:sldMk cId="1458382670" sldId="267"/>
            <ac:spMk id="3" creationId="{905BB82D-4EF5-1DD7-5F24-15CD610F974D}"/>
          </ac:spMkLst>
        </pc:spChg>
      </pc:sldChg>
      <pc:sldChg chg="new del">
        <pc:chgData name="Ivan Rakšányi" userId="909bc1f8913e8571" providerId="LiveId" clId="{8561AB06-15E5-4D56-97F3-645B6FD38DC8}" dt="2023-11-21T17:13:51.132" v="1523" actId="47"/>
        <pc:sldMkLst>
          <pc:docMk/>
          <pc:sldMk cId="594721346" sldId="268"/>
        </pc:sldMkLst>
      </pc:sldChg>
      <pc:sldChg chg="new del">
        <pc:chgData name="Ivan Rakšányi" userId="909bc1f8913e8571" providerId="LiveId" clId="{8561AB06-15E5-4D56-97F3-645B6FD38DC8}" dt="2023-11-21T18:17:25.317" v="1700" actId="680"/>
        <pc:sldMkLst>
          <pc:docMk/>
          <pc:sldMk cId="2156809341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676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833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254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654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703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394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527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52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2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361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530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E2F691D-5BAD-4ACB-9944-A15EE7FD807E}" type="datetimeFigureOut">
              <a:rPr lang="sk-SK" smtClean="0"/>
              <a:t>22. 11. 2023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16FFF1F-46F3-4947-AC63-C464E1CA4B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13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zu.cz/en/popularization/for-schools/cloud-chamber" TargetMode="External"/><Relationship Id="rId2" Type="http://schemas.openxmlformats.org/officeDocument/2006/relationships/hyperlink" Target="https://scoollab.web.cern.ch/sites/default/files/documents/20200521_JW_DIYManual_CloudChamber_v7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01B0-AD38-7E40-2964-55D1EC7371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Hmlová</a:t>
            </a:r>
            <a:r>
              <a:rPr lang="en-US" dirty="0"/>
              <a:t> </a:t>
            </a:r>
            <a:r>
              <a:rPr lang="en-US" dirty="0" err="1"/>
              <a:t>komora</a:t>
            </a:r>
            <a:endParaRPr lang="sk-S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ADC28-16C1-5A86-0083-F21EC39F5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03" y="5264457"/>
            <a:ext cx="9418320" cy="1529623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err="1"/>
              <a:t>Fyzikálny</a:t>
            </a:r>
            <a:r>
              <a:rPr lang="en-US" sz="1600" dirty="0"/>
              <a:t> </a:t>
            </a:r>
            <a:r>
              <a:rPr lang="en-US" sz="1600" dirty="0" err="1"/>
              <a:t>seminár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Vypracovali</a:t>
            </a:r>
            <a:r>
              <a:rPr lang="en-US" sz="1600" dirty="0"/>
              <a:t>:</a:t>
            </a:r>
          </a:p>
          <a:p>
            <a:r>
              <a:rPr lang="en-US" sz="1600" dirty="0"/>
              <a:t>Ivan Rakšányi</a:t>
            </a:r>
          </a:p>
          <a:p>
            <a:r>
              <a:rPr lang="en-US" sz="1600" dirty="0" err="1"/>
              <a:t>Ševčík</a:t>
            </a:r>
            <a:r>
              <a:rPr lang="en-US" sz="1600" dirty="0"/>
              <a:t> </a:t>
            </a:r>
            <a:r>
              <a:rPr lang="en-US" sz="1600" dirty="0" err="1"/>
              <a:t>Matěj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67088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282F-FAA8-8AC6-3A2D-4086E866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Výsledky experimentu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344D-E245-D91C-9145-234ABBCC5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Za použitia suchého ľadu:</a:t>
            </a:r>
          </a:p>
          <a:p>
            <a:pPr lvl="1"/>
            <a:r>
              <a:rPr lang="sk-SK" dirty="0"/>
              <a:t>Bolo možné pozorovať </a:t>
            </a:r>
            <a:r>
              <a:rPr lang="sk-SK" dirty="0" err="1"/>
              <a:t>isopropanolovú</a:t>
            </a:r>
            <a:r>
              <a:rPr lang="sk-SK" dirty="0"/>
              <a:t> hmlu.</a:t>
            </a:r>
          </a:p>
          <a:p>
            <a:pPr lvl="1"/>
            <a:r>
              <a:rPr lang="sk-SK" dirty="0"/>
              <a:t>Pozorovanie častíc bolo </a:t>
            </a:r>
            <a:r>
              <a:rPr lang="sk-SK" b="1" dirty="0"/>
              <a:t>neúspešné</a:t>
            </a:r>
            <a:r>
              <a:rPr lang="sk-SK" dirty="0"/>
              <a:t>.</a:t>
            </a:r>
          </a:p>
          <a:p>
            <a:r>
              <a:rPr lang="sk-SK" dirty="0"/>
              <a:t>Za použitia slaného ľadu:</a:t>
            </a:r>
          </a:p>
          <a:p>
            <a:pPr lvl="1"/>
            <a:r>
              <a:rPr lang="en-US" dirty="0" err="1"/>
              <a:t>Hmlová</a:t>
            </a:r>
            <a:r>
              <a:rPr lang="sk-SK" dirty="0"/>
              <a:t> komora </a:t>
            </a:r>
            <a:r>
              <a:rPr lang="sk-SK" b="1" dirty="0"/>
              <a:t>nebola funkčná</a:t>
            </a:r>
            <a:r>
              <a:rPr lang="sk-SK" dirty="0"/>
              <a:t>.</a:t>
            </a:r>
          </a:p>
          <a:p>
            <a:endParaRPr lang="sk-SK" dirty="0"/>
          </a:p>
          <a:p>
            <a:r>
              <a:rPr lang="sk-SK" dirty="0"/>
              <a:t>Dôvody:</a:t>
            </a:r>
          </a:p>
          <a:p>
            <a:pPr lvl="1"/>
            <a:r>
              <a:rPr lang="sk-SK" dirty="0"/>
              <a:t>Prostredie komory nebolo nasýtené parou:</a:t>
            </a:r>
          </a:p>
          <a:p>
            <a:pPr lvl="2"/>
            <a:r>
              <a:rPr lang="sk-SK" dirty="0" err="1"/>
              <a:t>Isopropanol</a:t>
            </a:r>
            <a:r>
              <a:rPr lang="sk-SK" dirty="0"/>
              <a:t> v modelu B, nemožné ohriať z vrchu</a:t>
            </a:r>
          </a:p>
          <a:p>
            <a:pPr lvl="2"/>
            <a:r>
              <a:rPr lang="sk-SK" dirty="0"/>
              <a:t>Nerovnosti na hliníkovom plechu spôsobovali úniky pary z prostredia komory</a:t>
            </a:r>
          </a:p>
          <a:p>
            <a:pPr lvl="1"/>
            <a:r>
              <a:rPr lang="sk-SK" dirty="0"/>
              <a:t>Slaný ľad nebol dostatočne dobrým chladením (zlý </a:t>
            </a:r>
            <a:r>
              <a:rPr lang="sk-SK" dirty="0" err="1"/>
              <a:t>mraziak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134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8FC7-CB91-8211-5905-01E69FF2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Zdroje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BB82D-4EF5-1DD7-5F24-15CD610F9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https://scoollab.web.cern.ch/sites/default/files/documents/20200521_JW_DIYManual_CloudChamber_v7.pdf</a:t>
            </a:r>
            <a:endParaRPr lang="en-US" dirty="0"/>
          </a:p>
          <a:p>
            <a:r>
              <a:rPr lang="sk-SK" dirty="0">
                <a:hlinkClick r:id="rId3"/>
              </a:rPr>
              <a:t>https://www.fzu.cz/en/popularization/for-schools/cloud-chamber</a:t>
            </a:r>
            <a:endParaRPr lang="en-US" dirty="0"/>
          </a:p>
          <a:p>
            <a:r>
              <a:rPr lang="en-US" dirty="0">
                <a:effectLst/>
              </a:rPr>
              <a:t>Yoshinaga, K., Kubota, M., &amp; </a:t>
            </a:r>
            <a:r>
              <a:rPr lang="en-US" dirty="0" err="1">
                <a:effectLst/>
              </a:rPr>
              <a:t>Kamata</a:t>
            </a:r>
            <a:r>
              <a:rPr lang="en-US" dirty="0">
                <a:effectLst/>
              </a:rPr>
              <a:t>, M. (2014). Simple Cloud Chambers using a freezing mixture of ice and cooking salt. </a:t>
            </a:r>
            <a:r>
              <a:rPr lang="en-US" i="1" dirty="0">
                <a:effectLst/>
              </a:rPr>
              <a:t>Physics Education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50</a:t>
            </a:r>
            <a:r>
              <a:rPr lang="en-US" dirty="0">
                <a:effectLst/>
              </a:rPr>
              <a:t>(1), 23–27. https://doi.org/10.1088/0031-9120/50/1/23 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838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3386-42D0-C3D5-E1A1-5BAF4F3C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prezentácie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B430B-F0B3-CF5B-5645-1D553400B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Stavba</a:t>
            </a:r>
            <a:r>
              <a:rPr lang="sk-SK" dirty="0"/>
              <a:t> hmlovej komory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Ako funguje hmlová komora?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Naše hmlové komory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Alternatívne metódy chladenia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Výsledky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Prečo nemáme žiadne výsledky</a:t>
            </a:r>
            <a:r>
              <a:rPr lang="sk-SK" b="1" dirty="0"/>
              <a:t>?!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123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BFAA-098E-B120-2755-10EA2D31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580" y="1119846"/>
            <a:ext cx="3434180" cy="1415270"/>
          </a:xfrm>
        </p:spPr>
        <p:txBody>
          <a:bodyPr anchor="t">
            <a:normAutofit/>
          </a:bodyPr>
          <a:lstStyle/>
          <a:p>
            <a:r>
              <a:rPr lang="en-US" sz="3200" dirty="0" err="1"/>
              <a:t>Stavba</a:t>
            </a:r>
            <a:r>
              <a:rPr lang="en-US" sz="3200" dirty="0"/>
              <a:t> </a:t>
            </a:r>
            <a:r>
              <a:rPr lang="en-US" sz="3200" dirty="0" err="1"/>
              <a:t>hmlovej</a:t>
            </a:r>
            <a:r>
              <a:rPr lang="en-US" sz="3200" dirty="0"/>
              <a:t> </a:t>
            </a:r>
            <a:r>
              <a:rPr lang="en-US" sz="3200" dirty="0" err="1"/>
              <a:t>komory</a:t>
            </a:r>
            <a:endParaRPr lang="sk-S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35DCE-1485-B9DF-2F88-703FF9058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429" y="2543364"/>
            <a:ext cx="3695331" cy="359901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sk-SK" sz="1900" dirty="0"/>
              <a:t>Nádoba.</a:t>
            </a:r>
          </a:p>
          <a:p>
            <a:pPr marL="514350" indent="-514350">
              <a:buFont typeface="+mj-lt"/>
              <a:buAutoNum type="arabicParenR"/>
            </a:pPr>
            <a:r>
              <a:rPr lang="sk-SK" sz="1900" dirty="0"/>
              <a:t>Chladenie (suchý ľad, voda nasýtená soľou…atď. )</a:t>
            </a:r>
          </a:p>
          <a:p>
            <a:pPr marL="514350" indent="-514350">
              <a:buFont typeface="+mj-lt"/>
              <a:buAutoNum type="arabicParenR"/>
            </a:pPr>
            <a:r>
              <a:rPr lang="sk-SK" sz="1900" dirty="0"/>
              <a:t>Hliníkový plech na spodnej strane komory </a:t>
            </a:r>
          </a:p>
          <a:p>
            <a:pPr marL="514350" indent="-514350">
              <a:buFont typeface="+mj-lt"/>
              <a:buAutoNum type="arabicParenR"/>
            </a:pPr>
            <a:r>
              <a:rPr lang="sk-SK" sz="1900" dirty="0"/>
              <a:t>Absorpčná látka (s </a:t>
            </a:r>
            <a:r>
              <a:rPr lang="sk-SK" sz="1900" dirty="0" err="1"/>
              <a:t>isopropyl</a:t>
            </a:r>
            <a:r>
              <a:rPr lang="sk-SK" sz="1900" dirty="0"/>
              <a:t> alkoholom)</a:t>
            </a:r>
          </a:p>
          <a:p>
            <a:pPr marL="514350" indent="-514350">
              <a:buFont typeface="+mj-lt"/>
              <a:buAutoNum type="arabicParenR"/>
            </a:pPr>
            <a:r>
              <a:rPr lang="sk-SK" sz="1900" dirty="0"/>
              <a:t>Zdroj tepla na vrchnej strane komory</a:t>
            </a:r>
          </a:p>
          <a:p>
            <a:pPr marL="514350" indent="-514350">
              <a:buFont typeface="+mj-lt"/>
              <a:buAutoNum type="arabicParenR"/>
            </a:pPr>
            <a:r>
              <a:rPr lang="sk-SK" sz="1900" dirty="0"/>
              <a:t>Svetlo</a:t>
            </a:r>
          </a:p>
          <a:p>
            <a:endParaRPr lang="sk-SK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55D35-1B7B-28D2-A61A-1D80D5381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151972" y="1128094"/>
            <a:ext cx="7576457" cy="53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C856A-7789-11B9-E9A1-C263305A1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417" b="16611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B704B6-00DE-8F81-15A9-CD0E695E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Princíp hmlovej komory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AB0CC-BFF3-24B9-B8BA-478FBB66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05739"/>
            <a:ext cx="8595360" cy="41743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sk-SK" dirty="0">
                <a:solidFill>
                  <a:schemeClr val="bg1"/>
                </a:solidFill>
              </a:rPr>
              <a:t>. Na teplejšej strane komory sa vyparuje </a:t>
            </a:r>
            <a:r>
              <a:rPr lang="sk-SK" dirty="0" err="1">
                <a:solidFill>
                  <a:schemeClr val="bg1"/>
                </a:solidFill>
              </a:rPr>
              <a:t>isopropyl</a:t>
            </a:r>
            <a:r>
              <a:rPr lang="sk-SK" dirty="0">
                <a:solidFill>
                  <a:schemeClr val="bg1"/>
                </a:solidFill>
              </a:rPr>
              <a:t> alkohol a klesá k chladnejšiemu dnu komory.</a:t>
            </a:r>
          </a:p>
          <a:p>
            <a:r>
              <a:rPr lang="sk-SK" dirty="0">
                <a:solidFill>
                  <a:schemeClr val="bg1"/>
                </a:solidFill>
              </a:rPr>
              <a:t>2. Prostredie v komore sa stane nasýtené </a:t>
            </a:r>
            <a:r>
              <a:rPr lang="sk-SK" dirty="0" err="1">
                <a:solidFill>
                  <a:schemeClr val="bg1"/>
                </a:solidFill>
              </a:rPr>
              <a:t>isopropanolovou</a:t>
            </a:r>
            <a:r>
              <a:rPr lang="sk-SK" dirty="0">
                <a:solidFill>
                  <a:schemeClr val="bg1"/>
                </a:solidFill>
              </a:rPr>
              <a:t> parou.</a:t>
            </a:r>
          </a:p>
          <a:p>
            <a:r>
              <a:rPr lang="sk-SK" dirty="0">
                <a:solidFill>
                  <a:schemeClr val="bg1"/>
                </a:solidFill>
              </a:rPr>
              <a:t>3. Do prostredia vstúpi energeticky nabitá častica a ionizuje okolité prostredie</a:t>
            </a:r>
          </a:p>
          <a:p>
            <a:r>
              <a:rPr lang="sk-SK" dirty="0">
                <a:solidFill>
                  <a:schemeClr val="bg1"/>
                </a:solidFill>
              </a:rPr>
              <a:t>4. Na polarizované častice </a:t>
            </a:r>
            <a:r>
              <a:rPr lang="sk-SK" dirty="0" err="1">
                <a:solidFill>
                  <a:schemeClr val="bg1"/>
                </a:solidFill>
              </a:rPr>
              <a:t>isopropanolu</a:t>
            </a:r>
            <a:r>
              <a:rPr lang="sk-SK" dirty="0">
                <a:solidFill>
                  <a:schemeClr val="bg1"/>
                </a:solidFill>
              </a:rPr>
              <a:t> a voľné ióny začnú pôsobiť vzájomné príťažlivé sily.</a:t>
            </a:r>
          </a:p>
          <a:p>
            <a:r>
              <a:rPr lang="sk-SK" dirty="0">
                <a:solidFill>
                  <a:schemeClr val="bg1"/>
                </a:solidFill>
              </a:rPr>
              <a:t>5. Pozorujeme kondenzačnú stopu pozdĺž trajektórie nabitej častice.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6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FB890-4013-0F96-D50A-AAA7BF86A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164" r="17951" b="1"/>
          <a:stretch/>
        </p:blipFill>
        <p:spPr>
          <a:xfrm>
            <a:off x="20" y="-79899"/>
            <a:ext cx="11292375" cy="69378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2AA9A3-E79B-288E-B1ED-F039D973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6" y="4748742"/>
            <a:ext cx="6319309" cy="1718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9600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Pokusy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DB9E0-9628-9917-E592-B95EE86E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40" y="-253361"/>
            <a:ext cx="4534047" cy="15848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Model A)</a:t>
            </a:r>
          </a:p>
        </p:txBody>
      </p:sp>
      <p:pic>
        <p:nvPicPr>
          <p:cNvPr id="6" name="Picture Placeholder 5" descr="A plastic container with a white plate on top&#10;&#10;Description automatically generated">
            <a:extLst>
              <a:ext uri="{FF2B5EF4-FFF2-40B4-BE49-F238E27FC236}">
                <a16:creationId xmlns:a16="http://schemas.microsoft.com/office/drawing/2014/main" id="{7A05C777-24D3-3B22-FD36-F5198D6CF6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r="13562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9414F-5A61-52E6-DB13-CE9211B0A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9440" y="1331534"/>
            <a:ext cx="4572002" cy="388051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Rozmery: 10cm x 15cm x 9cm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Absorpčná látka: 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papier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Chladenie: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A1) Suchý ľad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A2) Ľad nasýtený soľou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Zdroj tepla: 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Tanier s vriacou vodou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Papierové utierky s vriacou vodou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Uzavierateľné vrecúško s vriacou vodou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atď.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Zdroj žiarenia: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chemeClr val="tx1"/>
                </a:solidFill>
              </a:rPr>
              <a:t>Cézium 137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dirty="0"/>
          </a:p>
          <a:p>
            <a:pPr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0B71C-4352-78B8-788F-72815E8F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194" y="-384838"/>
            <a:ext cx="4534047" cy="15848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Model B)</a:t>
            </a:r>
          </a:p>
        </p:txBody>
      </p:sp>
      <p:pic>
        <p:nvPicPr>
          <p:cNvPr id="8" name="Picture Placeholder 7" descr="A plastic container with a couple of sponges inside&#10;&#10;Description automatically generated">
            <a:extLst>
              <a:ext uri="{FF2B5EF4-FFF2-40B4-BE49-F238E27FC236}">
                <a16:creationId xmlns:a16="http://schemas.microsoft.com/office/drawing/2014/main" id="{B71797E1-10AE-8298-0C0F-1DD49E798F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r="17910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7CC88-E28B-C363-2B9E-076611C0F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7239" y="1488743"/>
            <a:ext cx="4572002" cy="388051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Rozmery: 15cm x 20cm x 12cm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Absorpčná látka: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4x špongia (6cm x 8cm)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sk-SK" sz="1600" dirty="0" err="1">
                <a:solidFill>
                  <a:schemeClr val="tx1"/>
                </a:solidFill>
              </a:rPr>
              <a:t>Chľadenie</a:t>
            </a:r>
            <a:r>
              <a:rPr lang="sk-SK" sz="1600" dirty="0">
                <a:solidFill>
                  <a:schemeClr val="tx1"/>
                </a:solidFill>
              </a:rPr>
              <a:t>: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 Suchý ľad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Zdroj tepla: 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Papierové utierky s vriacou vodou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Špongia s vriacou vodou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Zdroj žiarenia:</a:t>
            </a:r>
          </a:p>
          <a:p>
            <a:pPr marL="742950" lvl="1" indent="-18288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Cézium 137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dirty="0"/>
          </a:p>
          <a:p>
            <a:pPr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4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E686-957D-C02C-109F-F357D702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Alternatívna metóda chladenia: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AEF85-17CE-9123-CC92-ECE93555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/>
              <a:t>Ľad nasýtený soľou</a:t>
            </a:r>
          </a:p>
          <a:p>
            <a:r>
              <a:rPr lang="sk-SK" sz="2400" dirty="0"/>
              <a:t>Prostriedky: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Soľ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Vzduchotesné vrecúško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Voda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Prostredie s teplotou cca. -21°C</a:t>
            </a:r>
          </a:p>
          <a:p>
            <a:r>
              <a:rPr lang="sk-SK" sz="2400" dirty="0"/>
              <a:t>Príprava: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Voda a soľ sa zmiešajú do roztoku v pomere 2:1 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Vrecúško sa odvzdušní a uzavrie</a:t>
            </a:r>
          </a:p>
          <a:p>
            <a:pPr lvl="1"/>
            <a:r>
              <a:rPr lang="sk-SK" sz="2000" dirty="0">
                <a:solidFill>
                  <a:schemeClr val="tx1"/>
                </a:solidFill>
              </a:rPr>
              <a:t>Nasýtený slaný roztok sa nechá zamrznúť</a:t>
            </a:r>
          </a:p>
          <a:p>
            <a:pPr lvl="1"/>
            <a:endParaRPr lang="sk-SK" sz="1600" dirty="0"/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69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DF49-103F-D1DF-D211-F8C4D26C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15" y="1048236"/>
            <a:ext cx="4267200" cy="1437406"/>
          </a:xfrm>
        </p:spPr>
        <p:txBody>
          <a:bodyPr anchor="t">
            <a:normAutofit/>
          </a:bodyPr>
          <a:lstStyle/>
          <a:p>
            <a:r>
              <a:rPr lang="sk-SK" sz="4800" dirty="0"/>
              <a:t>Slaný ľad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69D7B8-C63B-5E0A-713B-A8061A21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974" y="500389"/>
            <a:ext cx="8450311" cy="2533099"/>
          </a:xfrm>
        </p:spPr>
        <p:txBody>
          <a:bodyPr>
            <a:normAutofit/>
          </a:bodyPr>
          <a:lstStyle/>
          <a:p>
            <a:r>
              <a:rPr lang="sk-SK" sz="2400" dirty="0"/>
              <a:t>Princíp poklesu bodu tuhnutia:</a:t>
            </a:r>
          </a:p>
          <a:p>
            <a:pPr lvl="1"/>
            <a:r>
              <a:rPr lang="sk-SK" dirty="0"/>
              <a:t>Soľ znižuje bod tuhnutia Vody</a:t>
            </a:r>
          </a:p>
          <a:p>
            <a:pPr lvl="1"/>
            <a:r>
              <a:rPr lang="sk-SK" dirty="0"/>
              <a:t>Ľad nasýtený soľou sa začne topiť v teplejšom prostredí</a:t>
            </a:r>
          </a:p>
          <a:p>
            <a:pPr lvl="1"/>
            <a:r>
              <a:rPr lang="sk-SK" dirty="0"/>
              <a:t>Topenie absorbuje teplo z okolitého prostredia</a:t>
            </a:r>
          </a:p>
          <a:p>
            <a:pPr lvl="1"/>
            <a:r>
              <a:rPr lang="sk-SK" dirty="0"/>
              <a:t>Teplota prostredia okolo slaného ľadu klesá, kým sa neroztopí</a:t>
            </a:r>
          </a:p>
          <a:p>
            <a:pPr lvl="1"/>
            <a:endParaRPr lang="sk-SK" dirty="0"/>
          </a:p>
          <a:p>
            <a:endParaRPr lang="sk-SK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B594F-C754-FA00-0A19-E0FF10B09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30" b="15914"/>
          <a:stretch/>
        </p:blipFill>
        <p:spPr>
          <a:xfrm>
            <a:off x="20" y="3195484"/>
            <a:ext cx="12191980" cy="36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9966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313</TotalTime>
  <Words>464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Wingdings 2</vt:lpstr>
      <vt:lpstr>View</vt:lpstr>
      <vt:lpstr>Hmlová komora</vt:lpstr>
      <vt:lpstr>Obsah prezentácie</vt:lpstr>
      <vt:lpstr>Stavba hmlovej komory</vt:lpstr>
      <vt:lpstr>Princíp hmlovej komory</vt:lpstr>
      <vt:lpstr>Pokusy</vt:lpstr>
      <vt:lpstr>Model A)</vt:lpstr>
      <vt:lpstr>Model B)</vt:lpstr>
      <vt:lpstr>Alternatívna metóda chladenia:</vt:lpstr>
      <vt:lpstr>Slaný ľad</vt:lpstr>
      <vt:lpstr>Výsledky experimentu</vt:lpstr>
      <vt:lpstr>Zdroje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Hmlová komora</dc:title>
  <dc:creator>Ivan Rakšányi</dc:creator>
  <cp:lastModifiedBy>Ivan Rakšányi</cp:lastModifiedBy>
  <cp:revision>1</cp:revision>
  <dcterms:created xsi:type="dcterms:W3CDTF">2023-11-21T10:51:21Z</dcterms:created>
  <dcterms:modified xsi:type="dcterms:W3CDTF">2023-11-22T07:00:26Z</dcterms:modified>
</cp:coreProperties>
</file>