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9" r:id="rId9"/>
    <p:sldId id="271" r:id="rId10"/>
    <p:sldId id="268" r:id="rId11"/>
    <p:sldId id="270" r:id="rId12"/>
    <p:sldId id="274" r:id="rId13"/>
    <p:sldId id="275" r:id="rId14"/>
    <p:sldId id="266" r:id="rId15"/>
    <p:sldId id="267" r:id="rId16"/>
    <p:sldId id="27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24C305-23A5-4176-81FD-D679E4134FF2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71BFD97-B358-4596-9C36-3309AD6D567A}">
      <dgm:prSet/>
      <dgm:spPr/>
      <dgm:t>
        <a:bodyPr/>
        <a:lstStyle/>
        <a:p>
          <a:r>
            <a:rPr lang="en-US"/>
            <a:t>Historie</a:t>
          </a:r>
        </a:p>
      </dgm:t>
    </dgm:pt>
    <dgm:pt modelId="{8397D042-3CED-4910-9D27-1AE0C9A4D864}" type="parTrans" cxnId="{51A18DB9-C1C1-4117-B542-CABF2949F4AF}">
      <dgm:prSet/>
      <dgm:spPr/>
      <dgm:t>
        <a:bodyPr/>
        <a:lstStyle/>
        <a:p>
          <a:endParaRPr lang="en-US"/>
        </a:p>
      </dgm:t>
    </dgm:pt>
    <dgm:pt modelId="{2C2013A4-74E3-4A4D-96FC-B228EC228CD7}" type="sibTrans" cxnId="{51A18DB9-C1C1-4117-B542-CABF2949F4AF}">
      <dgm:prSet/>
      <dgm:spPr/>
      <dgm:t>
        <a:bodyPr/>
        <a:lstStyle/>
        <a:p>
          <a:endParaRPr lang="en-US"/>
        </a:p>
      </dgm:t>
    </dgm:pt>
    <dgm:pt modelId="{BBB896F9-4357-400B-B6B9-129A90A39DAD}">
      <dgm:prSet/>
      <dgm:spPr/>
      <dgm:t>
        <a:bodyPr/>
        <a:lstStyle/>
        <a:p>
          <a:r>
            <a:rPr lang="en-US"/>
            <a:t>Fyzik</a:t>
          </a:r>
          <a:r>
            <a:rPr lang="cs-CZ"/>
            <a:t>ální podstata</a:t>
          </a:r>
          <a:endParaRPr lang="en-US"/>
        </a:p>
      </dgm:t>
    </dgm:pt>
    <dgm:pt modelId="{5137C416-6E5E-49BB-BC91-55DA8F428D73}" type="parTrans" cxnId="{9B4E23A3-2FDC-4129-A0D7-B9E8E5F5757C}">
      <dgm:prSet/>
      <dgm:spPr/>
      <dgm:t>
        <a:bodyPr/>
        <a:lstStyle/>
        <a:p>
          <a:endParaRPr lang="en-US"/>
        </a:p>
      </dgm:t>
    </dgm:pt>
    <dgm:pt modelId="{3C208688-BC81-40F7-9016-E6F058B55A73}" type="sibTrans" cxnId="{9B4E23A3-2FDC-4129-A0D7-B9E8E5F5757C}">
      <dgm:prSet/>
      <dgm:spPr/>
      <dgm:t>
        <a:bodyPr/>
        <a:lstStyle/>
        <a:p>
          <a:endParaRPr lang="en-US"/>
        </a:p>
      </dgm:t>
    </dgm:pt>
    <dgm:pt modelId="{0FECFA78-0A78-48E0-A88F-BC6A3F2675A7}">
      <dgm:prSet/>
      <dgm:spPr/>
      <dgm:t>
        <a:bodyPr/>
        <a:lstStyle/>
        <a:p>
          <a:r>
            <a:rPr lang="cs-CZ"/>
            <a:t>Jak to mělo vypadat</a:t>
          </a:r>
          <a:endParaRPr lang="en-US"/>
        </a:p>
      </dgm:t>
    </dgm:pt>
    <dgm:pt modelId="{B4AAA86F-EFCD-464B-A4BF-F5C6F6925B3F}" type="parTrans" cxnId="{4E3FFE41-5D43-4854-B0C8-803AE529D4BC}">
      <dgm:prSet/>
      <dgm:spPr/>
      <dgm:t>
        <a:bodyPr/>
        <a:lstStyle/>
        <a:p>
          <a:endParaRPr lang="en-US"/>
        </a:p>
      </dgm:t>
    </dgm:pt>
    <dgm:pt modelId="{67DBB940-8488-418A-93C7-0019934668DB}" type="sibTrans" cxnId="{4E3FFE41-5D43-4854-B0C8-803AE529D4BC}">
      <dgm:prSet/>
      <dgm:spPr/>
      <dgm:t>
        <a:bodyPr/>
        <a:lstStyle/>
        <a:p>
          <a:endParaRPr lang="en-US"/>
        </a:p>
      </dgm:t>
    </dgm:pt>
    <dgm:pt modelId="{F05FCAD8-47A7-4094-A8D6-F53886B6295A}">
      <dgm:prSet/>
      <dgm:spPr/>
      <dgm:t>
        <a:bodyPr/>
        <a:lstStyle/>
        <a:p>
          <a:r>
            <a:rPr lang="cs-CZ"/>
            <a:t>Vlastní pokus 1 – smyčec</a:t>
          </a:r>
          <a:endParaRPr lang="en-US"/>
        </a:p>
      </dgm:t>
    </dgm:pt>
    <dgm:pt modelId="{F9F26893-2435-465D-A8BC-151604CE2EB8}" type="parTrans" cxnId="{80E7AFEC-9900-4D48-BC7F-6ED4D261F7D6}">
      <dgm:prSet/>
      <dgm:spPr/>
      <dgm:t>
        <a:bodyPr/>
        <a:lstStyle/>
        <a:p>
          <a:endParaRPr lang="en-US"/>
        </a:p>
      </dgm:t>
    </dgm:pt>
    <dgm:pt modelId="{4FBC6E6F-2851-4FE5-81AA-9A615FF0D1A9}" type="sibTrans" cxnId="{80E7AFEC-9900-4D48-BC7F-6ED4D261F7D6}">
      <dgm:prSet/>
      <dgm:spPr/>
      <dgm:t>
        <a:bodyPr/>
        <a:lstStyle/>
        <a:p>
          <a:endParaRPr lang="en-US"/>
        </a:p>
      </dgm:t>
    </dgm:pt>
    <dgm:pt modelId="{2AEBC7A6-6CC3-462B-BB82-47DFC52268BD}">
      <dgm:prSet/>
      <dgm:spPr/>
      <dgm:t>
        <a:bodyPr/>
        <a:lstStyle/>
        <a:p>
          <a:r>
            <a:rPr lang="cs-CZ"/>
            <a:t>Vlastní pokus 2 – reproduktor</a:t>
          </a:r>
          <a:endParaRPr lang="en-US"/>
        </a:p>
      </dgm:t>
    </dgm:pt>
    <dgm:pt modelId="{4F68C018-0CB3-46C5-BA84-86BF508158C4}" type="parTrans" cxnId="{7E17039F-1B0D-49D8-9A2D-B840DD422750}">
      <dgm:prSet/>
      <dgm:spPr/>
      <dgm:t>
        <a:bodyPr/>
        <a:lstStyle/>
        <a:p>
          <a:endParaRPr lang="en-US"/>
        </a:p>
      </dgm:t>
    </dgm:pt>
    <dgm:pt modelId="{EB7B7B05-2E4F-4F20-9F98-68F5DD92D17A}" type="sibTrans" cxnId="{7E17039F-1B0D-49D8-9A2D-B840DD422750}">
      <dgm:prSet/>
      <dgm:spPr/>
      <dgm:t>
        <a:bodyPr/>
        <a:lstStyle/>
        <a:p>
          <a:endParaRPr lang="en-US"/>
        </a:p>
      </dgm:t>
    </dgm:pt>
    <dgm:pt modelId="{AB0F4509-E15A-4D3A-90B6-6D035DC94967}">
      <dgm:prSet/>
      <dgm:spPr/>
      <dgm:t>
        <a:bodyPr/>
        <a:lstStyle/>
        <a:p>
          <a:r>
            <a:rPr lang="cs-CZ"/>
            <a:t>Proč to tak nevypadalo</a:t>
          </a:r>
          <a:endParaRPr lang="en-US"/>
        </a:p>
      </dgm:t>
    </dgm:pt>
    <dgm:pt modelId="{4F72CD26-352D-41F2-B14D-57DCE825F334}" type="parTrans" cxnId="{BC41F9F4-034A-4F15-B752-E2DF12812956}">
      <dgm:prSet/>
      <dgm:spPr/>
      <dgm:t>
        <a:bodyPr/>
        <a:lstStyle/>
        <a:p>
          <a:endParaRPr lang="en-US"/>
        </a:p>
      </dgm:t>
    </dgm:pt>
    <dgm:pt modelId="{1F94724F-751B-4124-9AF7-8AFE7B0A24D4}" type="sibTrans" cxnId="{BC41F9F4-034A-4F15-B752-E2DF12812956}">
      <dgm:prSet/>
      <dgm:spPr/>
      <dgm:t>
        <a:bodyPr/>
        <a:lstStyle/>
        <a:p>
          <a:endParaRPr lang="en-US"/>
        </a:p>
      </dgm:t>
    </dgm:pt>
    <dgm:pt modelId="{CA44A8B9-50D4-489F-BA91-E076ECB3BD7A}">
      <dgm:prSet/>
      <dgm:spPr/>
      <dgm:t>
        <a:bodyPr/>
        <a:lstStyle/>
        <a:p>
          <a:r>
            <a:rPr lang="cs-CZ"/>
            <a:t>Zdroje</a:t>
          </a:r>
          <a:endParaRPr lang="en-US"/>
        </a:p>
      </dgm:t>
    </dgm:pt>
    <dgm:pt modelId="{623C0272-B597-4077-A63A-B8D5CFEE9796}" type="parTrans" cxnId="{9BB75D80-1FE6-47A5-8C2B-A481A0DBDE9F}">
      <dgm:prSet/>
      <dgm:spPr/>
      <dgm:t>
        <a:bodyPr/>
        <a:lstStyle/>
        <a:p>
          <a:endParaRPr lang="en-US"/>
        </a:p>
      </dgm:t>
    </dgm:pt>
    <dgm:pt modelId="{57EEDF20-6D73-412A-9396-6821AC500653}" type="sibTrans" cxnId="{9BB75D80-1FE6-47A5-8C2B-A481A0DBDE9F}">
      <dgm:prSet/>
      <dgm:spPr/>
      <dgm:t>
        <a:bodyPr/>
        <a:lstStyle/>
        <a:p>
          <a:endParaRPr lang="en-US"/>
        </a:p>
      </dgm:t>
    </dgm:pt>
    <dgm:pt modelId="{43DD96D0-EDA2-4936-8017-6F62A1C99673}" type="pres">
      <dgm:prSet presAssocID="{7624C305-23A5-4176-81FD-D679E4134FF2}" presName="vert0" presStyleCnt="0">
        <dgm:presLayoutVars>
          <dgm:dir/>
          <dgm:animOne val="branch"/>
          <dgm:animLvl val="lvl"/>
        </dgm:presLayoutVars>
      </dgm:prSet>
      <dgm:spPr/>
    </dgm:pt>
    <dgm:pt modelId="{F57796BC-8944-4AFE-BCDC-03A8A1389DD8}" type="pres">
      <dgm:prSet presAssocID="{771BFD97-B358-4596-9C36-3309AD6D567A}" presName="thickLine" presStyleLbl="alignNode1" presStyleIdx="0" presStyleCnt="7"/>
      <dgm:spPr/>
    </dgm:pt>
    <dgm:pt modelId="{E5F2BD8C-C340-4490-A1D4-BAB8574C0182}" type="pres">
      <dgm:prSet presAssocID="{771BFD97-B358-4596-9C36-3309AD6D567A}" presName="horz1" presStyleCnt="0"/>
      <dgm:spPr/>
    </dgm:pt>
    <dgm:pt modelId="{0BA5D250-3A75-4983-A6D3-F32C15D00731}" type="pres">
      <dgm:prSet presAssocID="{771BFD97-B358-4596-9C36-3309AD6D567A}" presName="tx1" presStyleLbl="revTx" presStyleIdx="0" presStyleCnt="7"/>
      <dgm:spPr/>
    </dgm:pt>
    <dgm:pt modelId="{231BDA5C-3B80-4B31-8203-45F8A495DC61}" type="pres">
      <dgm:prSet presAssocID="{771BFD97-B358-4596-9C36-3309AD6D567A}" presName="vert1" presStyleCnt="0"/>
      <dgm:spPr/>
    </dgm:pt>
    <dgm:pt modelId="{57ACA874-492A-4E44-88FD-6D73DE6F8552}" type="pres">
      <dgm:prSet presAssocID="{BBB896F9-4357-400B-B6B9-129A90A39DAD}" presName="thickLine" presStyleLbl="alignNode1" presStyleIdx="1" presStyleCnt="7"/>
      <dgm:spPr/>
    </dgm:pt>
    <dgm:pt modelId="{ED5A3677-163C-43F1-B3AE-2D7631268213}" type="pres">
      <dgm:prSet presAssocID="{BBB896F9-4357-400B-B6B9-129A90A39DAD}" presName="horz1" presStyleCnt="0"/>
      <dgm:spPr/>
    </dgm:pt>
    <dgm:pt modelId="{35D46C47-E13C-449B-A21A-F67C1C746C7E}" type="pres">
      <dgm:prSet presAssocID="{BBB896F9-4357-400B-B6B9-129A90A39DAD}" presName="tx1" presStyleLbl="revTx" presStyleIdx="1" presStyleCnt="7"/>
      <dgm:spPr/>
    </dgm:pt>
    <dgm:pt modelId="{E814AFA1-A60D-4112-819D-7F2B2648A6D8}" type="pres">
      <dgm:prSet presAssocID="{BBB896F9-4357-400B-B6B9-129A90A39DAD}" presName="vert1" presStyleCnt="0"/>
      <dgm:spPr/>
    </dgm:pt>
    <dgm:pt modelId="{90B1D5E6-81DD-41E3-8C8C-3C877A073FD5}" type="pres">
      <dgm:prSet presAssocID="{0FECFA78-0A78-48E0-A88F-BC6A3F2675A7}" presName="thickLine" presStyleLbl="alignNode1" presStyleIdx="2" presStyleCnt="7"/>
      <dgm:spPr/>
    </dgm:pt>
    <dgm:pt modelId="{5FFE13E2-7F8F-4669-9050-F5F4F6D8E477}" type="pres">
      <dgm:prSet presAssocID="{0FECFA78-0A78-48E0-A88F-BC6A3F2675A7}" presName="horz1" presStyleCnt="0"/>
      <dgm:spPr/>
    </dgm:pt>
    <dgm:pt modelId="{F891CF5A-9987-458C-A8DB-CB0CF78FCEE4}" type="pres">
      <dgm:prSet presAssocID="{0FECFA78-0A78-48E0-A88F-BC6A3F2675A7}" presName="tx1" presStyleLbl="revTx" presStyleIdx="2" presStyleCnt="7"/>
      <dgm:spPr/>
    </dgm:pt>
    <dgm:pt modelId="{15EBD141-8A28-40B4-9069-F1023CAD2803}" type="pres">
      <dgm:prSet presAssocID="{0FECFA78-0A78-48E0-A88F-BC6A3F2675A7}" presName="vert1" presStyleCnt="0"/>
      <dgm:spPr/>
    </dgm:pt>
    <dgm:pt modelId="{1DB59433-14AE-4562-9007-F0B60111037A}" type="pres">
      <dgm:prSet presAssocID="{F05FCAD8-47A7-4094-A8D6-F53886B6295A}" presName="thickLine" presStyleLbl="alignNode1" presStyleIdx="3" presStyleCnt="7"/>
      <dgm:spPr/>
    </dgm:pt>
    <dgm:pt modelId="{73668E30-386F-4B70-8763-2DC799153AD4}" type="pres">
      <dgm:prSet presAssocID="{F05FCAD8-47A7-4094-A8D6-F53886B6295A}" presName="horz1" presStyleCnt="0"/>
      <dgm:spPr/>
    </dgm:pt>
    <dgm:pt modelId="{8D5D6067-F1CD-438E-A77B-885C3BC8F17D}" type="pres">
      <dgm:prSet presAssocID="{F05FCAD8-47A7-4094-A8D6-F53886B6295A}" presName="tx1" presStyleLbl="revTx" presStyleIdx="3" presStyleCnt="7"/>
      <dgm:spPr/>
    </dgm:pt>
    <dgm:pt modelId="{902B3366-87C7-47FF-9930-DFC7A240B8EA}" type="pres">
      <dgm:prSet presAssocID="{F05FCAD8-47A7-4094-A8D6-F53886B6295A}" presName="vert1" presStyleCnt="0"/>
      <dgm:spPr/>
    </dgm:pt>
    <dgm:pt modelId="{B73E4DF6-7A66-4E71-8EDB-3C3D6EC7B4E8}" type="pres">
      <dgm:prSet presAssocID="{2AEBC7A6-6CC3-462B-BB82-47DFC52268BD}" presName="thickLine" presStyleLbl="alignNode1" presStyleIdx="4" presStyleCnt="7"/>
      <dgm:spPr/>
    </dgm:pt>
    <dgm:pt modelId="{E79AB0B7-E803-4723-B1C1-3E2901A617D2}" type="pres">
      <dgm:prSet presAssocID="{2AEBC7A6-6CC3-462B-BB82-47DFC52268BD}" presName="horz1" presStyleCnt="0"/>
      <dgm:spPr/>
    </dgm:pt>
    <dgm:pt modelId="{591AB4CB-AB13-46A4-838F-050EABF1DF55}" type="pres">
      <dgm:prSet presAssocID="{2AEBC7A6-6CC3-462B-BB82-47DFC52268BD}" presName="tx1" presStyleLbl="revTx" presStyleIdx="4" presStyleCnt="7"/>
      <dgm:spPr/>
    </dgm:pt>
    <dgm:pt modelId="{4545B334-6DA5-4164-8BE5-4F201D2F8282}" type="pres">
      <dgm:prSet presAssocID="{2AEBC7A6-6CC3-462B-BB82-47DFC52268BD}" presName="vert1" presStyleCnt="0"/>
      <dgm:spPr/>
    </dgm:pt>
    <dgm:pt modelId="{1FA2D717-7E60-435B-B39B-A0FBD5F887CA}" type="pres">
      <dgm:prSet presAssocID="{AB0F4509-E15A-4D3A-90B6-6D035DC94967}" presName="thickLine" presStyleLbl="alignNode1" presStyleIdx="5" presStyleCnt="7"/>
      <dgm:spPr/>
    </dgm:pt>
    <dgm:pt modelId="{8DFFE2C2-118D-4D42-8B58-ECCC55234C43}" type="pres">
      <dgm:prSet presAssocID="{AB0F4509-E15A-4D3A-90B6-6D035DC94967}" presName="horz1" presStyleCnt="0"/>
      <dgm:spPr/>
    </dgm:pt>
    <dgm:pt modelId="{A3301A42-A93F-494A-96F8-C1DB5D86EF0B}" type="pres">
      <dgm:prSet presAssocID="{AB0F4509-E15A-4D3A-90B6-6D035DC94967}" presName="tx1" presStyleLbl="revTx" presStyleIdx="5" presStyleCnt="7"/>
      <dgm:spPr/>
    </dgm:pt>
    <dgm:pt modelId="{A7E59957-774A-4637-A663-9C5BC1E14F1B}" type="pres">
      <dgm:prSet presAssocID="{AB0F4509-E15A-4D3A-90B6-6D035DC94967}" presName="vert1" presStyleCnt="0"/>
      <dgm:spPr/>
    </dgm:pt>
    <dgm:pt modelId="{DD348829-A6D8-44AB-AEB6-B6E6784DEB37}" type="pres">
      <dgm:prSet presAssocID="{CA44A8B9-50D4-489F-BA91-E076ECB3BD7A}" presName="thickLine" presStyleLbl="alignNode1" presStyleIdx="6" presStyleCnt="7"/>
      <dgm:spPr/>
    </dgm:pt>
    <dgm:pt modelId="{E2B87148-1767-4D69-B978-EDD91182D9F8}" type="pres">
      <dgm:prSet presAssocID="{CA44A8B9-50D4-489F-BA91-E076ECB3BD7A}" presName="horz1" presStyleCnt="0"/>
      <dgm:spPr/>
    </dgm:pt>
    <dgm:pt modelId="{5DC230EB-E3F0-4C00-BB83-B8200F9D84ED}" type="pres">
      <dgm:prSet presAssocID="{CA44A8B9-50D4-489F-BA91-E076ECB3BD7A}" presName="tx1" presStyleLbl="revTx" presStyleIdx="6" presStyleCnt="7"/>
      <dgm:spPr/>
    </dgm:pt>
    <dgm:pt modelId="{FD29C151-0F1E-4F5F-9D1D-7230266695C6}" type="pres">
      <dgm:prSet presAssocID="{CA44A8B9-50D4-489F-BA91-E076ECB3BD7A}" presName="vert1" presStyleCnt="0"/>
      <dgm:spPr/>
    </dgm:pt>
  </dgm:ptLst>
  <dgm:cxnLst>
    <dgm:cxn modelId="{C0BDCD02-18F1-4F9A-B6AB-6ECD63DB6587}" type="presOf" srcId="{F05FCAD8-47A7-4094-A8D6-F53886B6295A}" destId="{8D5D6067-F1CD-438E-A77B-885C3BC8F17D}" srcOrd="0" destOrd="0" presId="urn:microsoft.com/office/officeart/2008/layout/LinedList"/>
    <dgm:cxn modelId="{DA48E33A-4E18-472D-91F2-7A4A7F08BFAE}" type="presOf" srcId="{7624C305-23A5-4176-81FD-D679E4134FF2}" destId="{43DD96D0-EDA2-4936-8017-6F62A1C99673}" srcOrd="0" destOrd="0" presId="urn:microsoft.com/office/officeart/2008/layout/LinedList"/>
    <dgm:cxn modelId="{4E3FFE41-5D43-4854-B0C8-803AE529D4BC}" srcId="{7624C305-23A5-4176-81FD-D679E4134FF2}" destId="{0FECFA78-0A78-48E0-A88F-BC6A3F2675A7}" srcOrd="2" destOrd="0" parTransId="{B4AAA86F-EFCD-464B-A4BF-F5C6F6925B3F}" sibTransId="{67DBB940-8488-418A-93C7-0019934668DB}"/>
    <dgm:cxn modelId="{A693FE70-B97E-42E1-8AF4-C1AFB467C784}" type="presOf" srcId="{771BFD97-B358-4596-9C36-3309AD6D567A}" destId="{0BA5D250-3A75-4983-A6D3-F32C15D00731}" srcOrd="0" destOrd="0" presId="urn:microsoft.com/office/officeart/2008/layout/LinedList"/>
    <dgm:cxn modelId="{59A7F67E-FA53-4B17-A6B1-665E831C887C}" type="presOf" srcId="{2AEBC7A6-6CC3-462B-BB82-47DFC52268BD}" destId="{591AB4CB-AB13-46A4-838F-050EABF1DF55}" srcOrd="0" destOrd="0" presId="urn:microsoft.com/office/officeart/2008/layout/LinedList"/>
    <dgm:cxn modelId="{9BB75D80-1FE6-47A5-8C2B-A481A0DBDE9F}" srcId="{7624C305-23A5-4176-81FD-D679E4134FF2}" destId="{CA44A8B9-50D4-489F-BA91-E076ECB3BD7A}" srcOrd="6" destOrd="0" parTransId="{623C0272-B597-4077-A63A-B8D5CFEE9796}" sibTransId="{57EEDF20-6D73-412A-9396-6821AC500653}"/>
    <dgm:cxn modelId="{A15CC893-2D6F-4023-8DBA-76BEF6DDCFE4}" type="presOf" srcId="{AB0F4509-E15A-4D3A-90B6-6D035DC94967}" destId="{A3301A42-A93F-494A-96F8-C1DB5D86EF0B}" srcOrd="0" destOrd="0" presId="urn:microsoft.com/office/officeart/2008/layout/LinedList"/>
    <dgm:cxn modelId="{FE144F96-06C5-48D9-9131-1CFEEAE40102}" type="presOf" srcId="{BBB896F9-4357-400B-B6B9-129A90A39DAD}" destId="{35D46C47-E13C-449B-A21A-F67C1C746C7E}" srcOrd="0" destOrd="0" presId="urn:microsoft.com/office/officeart/2008/layout/LinedList"/>
    <dgm:cxn modelId="{7E17039F-1B0D-49D8-9A2D-B840DD422750}" srcId="{7624C305-23A5-4176-81FD-D679E4134FF2}" destId="{2AEBC7A6-6CC3-462B-BB82-47DFC52268BD}" srcOrd="4" destOrd="0" parTransId="{4F68C018-0CB3-46C5-BA84-86BF508158C4}" sibTransId="{EB7B7B05-2E4F-4F20-9F98-68F5DD92D17A}"/>
    <dgm:cxn modelId="{9B4E23A3-2FDC-4129-A0D7-B9E8E5F5757C}" srcId="{7624C305-23A5-4176-81FD-D679E4134FF2}" destId="{BBB896F9-4357-400B-B6B9-129A90A39DAD}" srcOrd="1" destOrd="0" parTransId="{5137C416-6E5E-49BB-BC91-55DA8F428D73}" sibTransId="{3C208688-BC81-40F7-9016-E6F058B55A73}"/>
    <dgm:cxn modelId="{51A18DB9-C1C1-4117-B542-CABF2949F4AF}" srcId="{7624C305-23A5-4176-81FD-D679E4134FF2}" destId="{771BFD97-B358-4596-9C36-3309AD6D567A}" srcOrd="0" destOrd="0" parTransId="{8397D042-3CED-4910-9D27-1AE0C9A4D864}" sibTransId="{2C2013A4-74E3-4A4D-96FC-B228EC228CD7}"/>
    <dgm:cxn modelId="{228679E1-4D56-4D60-B00C-12C7F37112C6}" type="presOf" srcId="{0FECFA78-0A78-48E0-A88F-BC6A3F2675A7}" destId="{F891CF5A-9987-458C-A8DB-CB0CF78FCEE4}" srcOrd="0" destOrd="0" presId="urn:microsoft.com/office/officeart/2008/layout/LinedList"/>
    <dgm:cxn modelId="{80E7AFEC-9900-4D48-BC7F-6ED4D261F7D6}" srcId="{7624C305-23A5-4176-81FD-D679E4134FF2}" destId="{F05FCAD8-47A7-4094-A8D6-F53886B6295A}" srcOrd="3" destOrd="0" parTransId="{F9F26893-2435-465D-A8BC-151604CE2EB8}" sibTransId="{4FBC6E6F-2851-4FE5-81AA-9A615FF0D1A9}"/>
    <dgm:cxn modelId="{BC41F9F4-034A-4F15-B752-E2DF12812956}" srcId="{7624C305-23A5-4176-81FD-D679E4134FF2}" destId="{AB0F4509-E15A-4D3A-90B6-6D035DC94967}" srcOrd="5" destOrd="0" parTransId="{4F72CD26-352D-41F2-B14D-57DCE825F334}" sibTransId="{1F94724F-751B-4124-9AF7-8AFE7B0A24D4}"/>
    <dgm:cxn modelId="{4A26F1F5-CFF4-42F5-A05B-078578D079B0}" type="presOf" srcId="{CA44A8B9-50D4-489F-BA91-E076ECB3BD7A}" destId="{5DC230EB-E3F0-4C00-BB83-B8200F9D84ED}" srcOrd="0" destOrd="0" presId="urn:microsoft.com/office/officeart/2008/layout/LinedList"/>
    <dgm:cxn modelId="{B111BCE4-AE8C-474F-9516-575BE44E85EC}" type="presParOf" srcId="{43DD96D0-EDA2-4936-8017-6F62A1C99673}" destId="{F57796BC-8944-4AFE-BCDC-03A8A1389DD8}" srcOrd="0" destOrd="0" presId="urn:microsoft.com/office/officeart/2008/layout/LinedList"/>
    <dgm:cxn modelId="{14CAB163-1BF9-4071-8BA1-408041C33916}" type="presParOf" srcId="{43DD96D0-EDA2-4936-8017-6F62A1C99673}" destId="{E5F2BD8C-C340-4490-A1D4-BAB8574C0182}" srcOrd="1" destOrd="0" presId="urn:microsoft.com/office/officeart/2008/layout/LinedList"/>
    <dgm:cxn modelId="{FBB00284-62E8-44C0-B184-15614D7FC505}" type="presParOf" srcId="{E5F2BD8C-C340-4490-A1D4-BAB8574C0182}" destId="{0BA5D250-3A75-4983-A6D3-F32C15D00731}" srcOrd="0" destOrd="0" presId="urn:microsoft.com/office/officeart/2008/layout/LinedList"/>
    <dgm:cxn modelId="{4316E290-6511-4B55-ABF1-3FFECD59EAC8}" type="presParOf" srcId="{E5F2BD8C-C340-4490-A1D4-BAB8574C0182}" destId="{231BDA5C-3B80-4B31-8203-45F8A495DC61}" srcOrd="1" destOrd="0" presId="urn:microsoft.com/office/officeart/2008/layout/LinedList"/>
    <dgm:cxn modelId="{AA9C240C-DAC0-4CDF-BD07-C2248BC231D3}" type="presParOf" srcId="{43DD96D0-EDA2-4936-8017-6F62A1C99673}" destId="{57ACA874-492A-4E44-88FD-6D73DE6F8552}" srcOrd="2" destOrd="0" presId="urn:microsoft.com/office/officeart/2008/layout/LinedList"/>
    <dgm:cxn modelId="{9696A30F-7C09-4CBB-9FCC-53ECE94D9113}" type="presParOf" srcId="{43DD96D0-EDA2-4936-8017-6F62A1C99673}" destId="{ED5A3677-163C-43F1-B3AE-2D7631268213}" srcOrd="3" destOrd="0" presId="urn:microsoft.com/office/officeart/2008/layout/LinedList"/>
    <dgm:cxn modelId="{30C8BE0E-B9C7-4D98-BA93-9F2FB264D0EB}" type="presParOf" srcId="{ED5A3677-163C-43F1-B3AE-2D7631268213}" destId="{35D46C47-E13C-449B-A21A-F67C1C746C7E}" srcOrd="0" destOrd="0" presId="urn:microsoft.com/office/officeart/2008/layout/LinedList"/>
    <dgm:cxn modelId="{D46C9CD0-705D-4393-8F29-6DD65F427BE9}" type="presParOf" srcId="{ED5A3677-163C-43F1-B3AE-2D7631268213}" destId="{E814AFA1-A60D-4112-819D-7F2B2648A6D8}" srcOrd="1" destOrd="0" presId="urn:microsoft.com/office/officeart/2008/layout/LinedList"/>
    <dgm:cxn modelId="{F11C85A4-E365-41F8-A81F-95B795A7E49E}" type="presParOf" srcId="{43DD96D0-EDA2-4936-8017-6F62A1C99673}" destId="{90B1D5E6-81DD-41E3-8C8C-3C877A073FD5}" srcOrd="4" destOrd="0" presId="urn:microsoft.com/office/officeart/2008/layout/LinedList"/>
    <dgm:cxn modelId="{A4839AF3-A22C-42C9-B105-A644A8878BEB}" type="presParOf" srcId="{43DD96D0-EDA2-4936-8017-6F62A1C99673}" destId="{5FFE13E2-7F8F-4669-9050-F5F4F6D8E477}" srcOrd="5" destOrd="0" presId="urn:microsoft.com/office/officeart/2008/layout/LinedList"/>
    <dgm:cxn modelId="{EC6DE76C-1297-4DD5-8494-E07AFAF44148}" type="presParOf" srcId="{5FFE13E2-7F8F-4669-9050-F5F4F6D8E477}" destId="{F891CF5A-9987-458C-A8DB-CB0CF78FCEE4}" srcOrd="0" destOrd="0" presId="urn:microsoft.com/office/officeart/2008/layout/LinedList"/>
    <dgm:cxn modelId="{E6D338D7-2E89-44BE-AF7E-AE9949C069B9}" type="presParOf" srcId="{5FFE13E2-7F8F-4669-9050-F5F4F6D8E477}" destId="{15EBD141-8A28-40B4-9069-F1023CAD2803}" srcOrd="1" destOrd="0" presId="urn:microsoft.com/office/officeart/2008/layout/LinedList"/>
    <dgm:cxn modelId="{FB5719D1-FEB5-4213-8FE0-4B26D26968ED}" type="presParOf" srcId="{43DD96D0-EDA2-4936-8017-6F62A1C99673}" destId="{1DB59433-14AE-4562-9007-F0B60111037A}" srcOrd="6" destOrd="0" presId="urn:microsoft.com/office/officeart/2008/layout/LinedList"/>
    <dgm:cxn modelId="{15F8CE6B-C290-4EC2-A59E-36B5DD859794}" type="presParOf" srcId="{43DD96D0-EDA2-4936-8017-6F62A1C99673}" destId="{73668E30-386F-4B70-8763-2DC799153AD4}" srcOrd="7" destOrd="0" presId="urn:microsoft.com/office/officeart/2008/layout/LinedList"/>
    <dgm:cxn modelId="{CDC7E20F-717D-4F0B-99EA-005F16AFA5CA}" type="presParOf" srcId="{73668E30-386F-4B70-8763-2DC799153AD4}" destId="{8D5D6067-F1CD-438E-A77B-885C3BC8F17D}" srcOrd="0" destOrd="0" presId="urn:microsoft.com/office/officeart/2008/layout/LinedList"/>
    <dgm:cxn modelId="{D42F93DC-6D1A-40A5-ABE0-9A090FF82170}" type="presParOf" srcId="{73668E30-386F-4B70-8763-2DC799153AD4}" destId="{902B3366-87C7-47FF-9930-DFC7A240B8EA}" srcOrd="1" destOrd="0" presId="urn:microsoft.com/office/officeart/2008/layout/LinedList"/>
    <dgm:cxn modelId="{0658F2E9-D089-4DED-87D8-8CA9E91017C5}" type="presParOf" srcId="{43DD96D0-EDA2-4936-8017-6F62A1C99673}" destId="{B73E4DF6-7A66-4E71-8EDB-3C3D6EC7B4E8}" srcOrd="8" destOrd="0" presId="urn:microsoft.com/office/officeart/2008/layout/LinedList"/>
    <dgm:cxn modelId="{9026AA76-AB47-4632-8995-190FF0A5B72E}" type="presParOf" srcId="{43DD96D0-EDA2-4936-8017-6F62A1C99673}" destId="{E79AB0B7-E803-4723-B1C1-3E2901A617D2}" srcOrd="9" destOrd="0" presId="urn:microsoft.com/office/officeart/2008/layout/LinedList"/>
    <dgm:cxn modelId="{5840C202-066B-4601-A768-FA7E8AD34E47}" type="presParOf" srcId="{E79AB0B7-E803-4723-B1C1-3E2901A617D2}" destId="{591AB4CB-AB13-46A4-838F-050EABF1DF55}" srcOrd="0" destOrd="0" presId="urn:microsoft.com/office/officeart/2008/layout/LinedList"/>
    <dgm:cxn modelId="{9894DB47-5FCB-4571-BC09-60AE1E72DB85}" type="presParOf" srcId="{E79AB0B7-E803-4723-B1C1-3E2901A617D2}" destId="{4545B334-6DA5-4164-8BE5-4F201D2F8282}" srcOrd="1" destOrd="0" presId="urn:microsoft.com/office/officeart/2008/layout/LinedList"/>
    <dgm:cxn modelId="{088E2B31-7514-4271-B872-A8452F464D82}" type="presParOf" srcId="{43DD96D0-EDA2-4936-8017-6F62A1C99673}" destId="{1FA2D717-7E60-435B-B39B-A0FBD5F887CA}" srcOrd="10" destOrd="0" presId="urn:microsoft.com/office/officeart/2008/layout/LinedList"/>
    <dgm:cxn modelId="{C6F0F68C-8DF9-4FF7-8BC8-86A5B58B3BC0}" type="presParOf" srcId="{43DD96D0-EDA2-4936-8017-6F62A1C99673}" destId="{8DFFE2C2-118D-4D42-8B58-ECCC55234C43}" srcOrd="11" destOrd="0" presId="urn:microsoft.com/office/officeart/2008/layout/LinedList"/>
    <dgm:cxn modelId="{ED55A704-F863-4FC6-816B-720584EE7C15}" type="presParOf" srcId="{8DFFE2C2-118D-4D42-8B58-ECCC55234C43}" destId="{A3301A42-A93F-494A-96F8-C1DB5D86EF0B}" srcOrd="0" destOrd="0" presId="urn:microsoft.com/office/officeart/2008/layout/LinedList"/>
    <dgm:cxn modelId="{D22FDA8F-7EC6-49D6-81D0-03B7DB26C23B}" type="presParOf" srcId="{8DFFE2C2-118D-4D42-8B58-ECCC55234C43}" destId="{A7E59957-774A-4637-A663-9C5BC1E14F1B}" srcOrd="1" destOrd="0" presId="urn:microsoft.com/office/officeart/2008/layout/LinedList"/>
    <dgm:cxn modelId="{DB3337B8-10B3-4F8E-A971-534DC870EB63}" type="presParOf" srcId="{43DD96D0-EDA2-4936-8017-6F62A1C99673}" destId="{DD348829-A6D8-44AB-AEB6-B6E6784DEB37}" srcOrd="12" destOrd="0" presId="urn:microsoft.com/office/officeart/2008/layout/LinedList"/>
    <dgm:cxn modelId="{C3EB69FF-92F2-4B14-85FC-74FCB235480F}" type="presParOf" srcId="{43DD96D0-EDA2-4936-8017-6F62A1C99673}" destId="{E2B87148-1767-4D69-B978-EDD91182D9F8}" srcOrd="13" destOrd="0" presId="urn:microsoft.com/office/officeart/2008/layout/LinedList"/>
    <dgm:cxn modelId="{A4F4E90D-7CAE-4044-9516-DAC607E908E2}" type="presParOf" srcId="{E2B87148-1767-4D69-B978-EDD91182D9F8}" destId="{5DC230EB-E3F0-4C00-BB83-B8200F9D84ED}" srcOrd="0" destOrd="0" presId="urn:microsoft.com/office/officeart/2008/layout/LinedList"/>
    <dgm:cxn modelId="{5D841451-2393-4248-80CA-F065C26A4AA1}" type="presParOf" srcId="{E2B87148-1767-4D69-B978-EDD91182D9F8}" destId="{FD29C151-0F1E-4F5F-9D1D-7230266695C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575073-98DF-4CE9-9C58-2C5CF22355A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907BCB9-7BAF-441F-95AF-5B7B6073CF38}">
      <dgm:prSet/>
      <dgm:spPr/>
      <dgm:t>
        <a:bodyPr/>
        <a:lstStyle/>
        <a:p>
          <a:r>
            <a:rPr lang="cs-CZ"/>
            <a:t>Špatně upevněná deska a křivý stůl</a:t>
          </a:r>
          <a:endParaRPr lang="en-US"/>
        </a:p>
      </dgm:t>
    </dgm:pt>
    <dgm:pt modelId="{AEA40EAB-4CCE-45E5-9C8E-7123C484BC31}" type="parTrans" cxnId="{764BBCB7-177A-49EB-A8DB-85F02B3CEDD1}">
      <dgm:prSet/>
      <dgm:spPr/>
      <dgm:t>
        <a:bodyPr/>
        <a:lstStyle/>
        <a:p>
          <a:endParaRPr lang="en-US"/>
        </a:p>
      </dgm:t>
    </dgm:pt>
    <dgm:pt modelId="{B5B91F06-F667-495E-BB68-AAA64D92E366}" type="sibTrans" cxnId="{764BBCB7-177A-49EB-A8DB-85F02B3CEDD1}">
      <dgm:prSet/>
      <dgm:spPr/>
      <dgm:t>
        <a:bodyPr/>
        <a:lstStyle/>
        <a:p>
          <a:endParaRPr lang="en-US"/>
        </a:p>
      </dgm:t>
    </dgm:pt>
    <dgm:pt modelId="{F2FBA6A0-D444-492E-8057-3D25E938AC61}">
      <dgm:prSet/>
      <dgm:spPr/>
      <dgm:t>
        <a:bodyPr/>
        <a:lstStyle/>
        <a:p>
          <a:r>
            <a:rPr lang="cs-CZ"/>
            <a:t>Deska nebyla dokonale rovná</a:t>
          </a:r>
          <a:endParaRPr lang="en-US"/>
        </a:p>
      </dgm:t>
    </dgm:pt>
    <dgm:pt modelId="{88A00382-59A6-4B39-8EA2-84D255954E86}" type="parTrans" cxnId="{273850B0-CCF3-4FBE-9821-B4C03E97FC61}">
      <dgm:prSet/>
      <dgm:spPr/>
      <dgm:t>
        <a:bodyPr/>
        <a:lstStyle/>
        <a:p>
          <a:endParaRPr lang="en-US"/>
        </a:p>
      </dgm:t>
    </dgm:pt>
    <dgm:pt modelId="{194D3ADB-7285-4135-A69D-9F71AC2D52A5}" type="sibTrans" cxnId="{273850B0-CCF3-4FBE-9821-B4C03E97FC61}">
      <dgm:prSet/>
      <dgm:spPr/>
      <dgm:t>
        <a:bodyPr/>
        <a:lstStyle/>
        <a:p>
          <a:endParaRPr lang="en-US"/>
        </a:p>
      </dgm:t>
    </dgm:pt>
    <dgm:pt modelId="{711CAA52-4108-48B2-9AD7-6286F39EDF0C}">
      <dgm:prSet/>
      <dgm:spPr/>
      <dgm:t>
        <a:bodyPr/>
        <a:lstStyle/>
        <a:p>
          <a:r>
            <a:rPr lang="cs-CZ"/>
            <a:t>Špatně zvolený materiál desky</a:t>
          </a:r>
          <a:endParaRPr lang="en-US"/>
        </a:p>
      </dgm:t>
    </dgm:pt>
    <dgm:pt modelId="{5E9C0951-C2D9-40C5-8E6A-FD87E22AC6DB}" type="parTrans" cxnId="{B61CB437-389E-4ECF-BC27-5CF89354F603}">
      <dgm:prSet/>
      <dgm:spPr/>
      <dgm:t>
        <a:bodyPr/>
        <a:lstStyle/>
        <a:p>
          <a:endParaRPr lang="en-US"/>
        </a:p>
      </dgm:t>
    </dgm:pt>
    <dgm:pt modelId="{D11EE3D2-C3FF-4414-9345-D03491F797A3}" type="sibTrans" cxnId="{B61CB437-389E-4ECF-BC27-5CF89354F603}">
      <dgm:prSet/>
      <dgm:spPr/>
      <dgm:t>
        <a:bodyPr/>
        <a:lstStyle/>
        <a:p>
          <a:endParaRPr lang="en-US"/>
        </a:p>
      </dgm:t>
    </dgm:pt>
    <dgm:pt modelId="{6DA92135-EB14-4226-8169-F317F15C9120}">
      <dgm:prSet/>
      <dgm:spPr/>
      <dgm:t>
        <a:bodyPr/>
        <a:lstStyle/>
        <a:p>
          <a:r>
            <a:rPr lang="cs-CZ"/>
            <a:t>Špatné umístění zdroje zvuku</a:t>
          </a:r>
          <a:endParaRPr lang="en-US"/>
        </a:p>
      </dgm:t>
    </dgm:pt>
    <dgm:pt modelId="{395CCE5C-DB33-4733-AD0A-965073796020}" type="parTrans" cxnId="{67857F7E-D126-402B-A269-1660C1622C84}">
      <dgm:prSet/>
      <dgm:spPr/>
      <dgm:t>
        <a:bodyPr/>
        <a:lstStyle/>
        <a:p>
          <a:endParaRPr lang="en-US"/>
        </a:p>
      </dgm:t>
    </dgm:pt>
    <dgm:pt modelId="{D9FDE2C7-C5FA-4D11-AEEE-58482B62B5A6}" type="sibTrans" cxnId="{67857F7E-D126-402B-A269-1660C1622C84}">
      <dgm:prSet/>
      <dgm:spPr/>
      <dgm:t>
        <a:bodyPr/>
        <a:lstStyle/>
        <a:p>
          <a:endParaRPr lang="en-US"/>
        </a:p>
      </dgm:t>
    </dgm:pt>
    <dgm:pt modelId="{5C862CDD-A3A7-4B8D-8E72-CB33766C7058}" type="pres">
      <dgm:prSet presAssocID="{73575073-98DF-4CE9-9C58-2C5CF22355AB}" presName="root" presStyleCnt="0">
        <dgm:presLayoutVars>
          <dgm:dir/>
          <dgm:resizeHandles val="exact"/>
        </dgm:presLayoutVars>
      </dgm:prSet>
      <dgm:spPr/>
    </dgm:pt>
    <dgm:pt modelId="{4E7E0883-C2A0-40B2-960E-1BE6C30939E9}" type="pres">
      <dgm:prSet presAssocID="{5907BCB9-7BAF-441F-95AF-5B7B6073CF38}" presName="compNode" presStyleCnt="0"/>
      <dgm:spPr/>
    </dgm:pt>
    <dgm:pt modelId="{BC46D44A-AD76-45D6-AAB3-00B60AF5757F}" type="pres">
      <dgm:prSet presAssocID="{5907BCB9-7BAF-441F-95AF-5B7B6073CF38}" presName="bgRect" presStyleLbl="bgShp" presStyleIdx="0" presStyleCnt="4"/>
      <dgm:spPr/>
    </dgm:pt>
    <dgm:pt modelId="{7AABA4C7-88F3-490A-91C7-186BB06E4800}" type="pres">
      <dgm:prSet presAssocID="{5907BCB9-7BAF-441F-95AF-5B7B6073CF3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"/>
        </a:ext>
      </dgm:extLst>
    </dgm:pt>
    <dgm:pt modelId="{6A21C838-C993-424E-8E53-149F780B64E0}" type="pres">
      <dgm:prSet presAssocID="{5907BCB9-7BAF-441F-95AF-5B7B6073CF38}" presName="spaceRect" presStyleCnt="0"/>
      <dgm:spPr/>
    </dgm:pt>
    <dgm:pt modelId="{91AFFA4D-34ED-4971-BF1F-E2F057DCC6D3}" type="pres">
      <dgm:prSet presAssocID="{5907BCB9-7BAF-441F-95AF-5B7B6073CF38}" presName="parTx" presStyleLbl="revTx" presStyleIdx="0" presStyleCnt="4">
        <dgm:presLayoutVars>
          <dgm:chMax val="0"/>
          <dgm:chPref val="0"/>
        </dgm:presLayoutVars>
      </dgm:prSet>
      <dgm:spPr/>
    </dgm:pt>
    <dgm:pt modelId="{D81FF227-5EC3-40C5-BE84-F2033713A7AE}" type="pres">
      <dgm:prSet presAssocID="{B5B91F06-F667-495E-BB68-AAA64D92E366}" presName="sibTrans" presStyleCnt="0"/>
      <dgm:spPr/>
    </dgm:pt>
    <dgm:pt modelId="{8DB1579C-5E17-4DBE-B2BE-05AAAFD5F8DE}" type="pres">
      <dgm:prSet presAssocID="{F2FBA6A0-D444-492E-8057-3D25E938AC61}" presName="compNode" presStyleCnt="0"/>
      <dgm:spPr/>
    </dgm:pt>
    <dgm:pt modelId="{A0632217-B420-4DC6-9CAE-9DA84103D99B}" type="pres">
      <dgm:prSet presAssocID="{F2FBA6A0-D444-492E-8057-3D25E938AC61}" presName="bgRect" presStyleLbl="bgShp" presStyleIdx="1" presStyleCnt="4"/>
      <dgm:spPr/>
    </dgm:pt>
    <dgm:pt modelId="{91D7DFFE-6A3F-48BC-BF6B-9C949E090B10}" type="pres">
      <dgm:prSet presAssocID="{F2FBA6A0-D444-492E-8057-3D25E938AC6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ightsUneven"/>
        </a:ext>
      </dgm:extLst>
    </dgm:pt>
    <dgm:pt modelId="{BDFBD98E-F3EF-445E-B6D1-8EE278791604}" type="pres">
      <dgm:prSet presAssocID="{F2FBA6A0-D444-492E-8057-3D25E938AC61}" presName="spaceRect" presStyleCnt="0"/>
      <dgm:spPr/>
    </dgm:pt>
    <dgm:pt modelId="{4A782D9A-46B7-4D88-B5DE-18D50300D96A}" type="pres">
      <dgm:prSet presAssocID="{F2FBA6A0-D444-492E-8057-3D25E938AC61}" presName="parTx" presStyleLbl="revTx" presStyleIdx="1" presStyleCnt="4">
        <dgm:presLayoutVars>
          <dgm:chMax val="0"/>
          <dgm:chPref val="0"/>
        </dgm:presLayoutVars>
      </dgm:prSet>
      <dgm:spPr/>
    </dgm:pt>
    <dgm:pt modelId="{D36D5163-DA0F-403E-9182-C89A3E49913B}" type="pres">
      <dgm:prSet presAssocID="{194D3ADB-7285-4135-A69D-9F71AC2D52A5}" presName="sibTrans" presStyleCnt="0"/>
      <dgm:spPr/>
    </dgm:pt>
    <dgm:pt modelId="{19CA35C2-4903-4E9F-B29D-14E6FEF96D47}" type="pres">
      <dgm:prSet presAssocID="{711CAA52-4108-48B2-9AD7-6286F39EDF0C}" presName="compNode" presStyleCnt="0"/>
      <dgm:spPr/>
    </dgm:pt>
    <dgm:pt modelId="{9E190F32-56C6-4713-B5AE-4F38BD99EBD1}" type="pres">
      <dgm:prSet presAssocID="{711CAA52-4108-48B2-9AD7-6286F39EDF0C}" presName="bgRect" presStyleLbl="bgShp" presStyleIdx="2" presStyleCnt="4"/>
      <dgm:spPr/>
    </dgm:pt>
    <dgm:pt modelId="{A9D87FEE-382F-47ED-937B-EB519A537204}" type="pres">
      <dgm:prSet presAssocID="{711CAA52-4108-48B2-9AD7-6286F39EDF0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3F002F7E-A97F-4767-9843-E32C422039C2}" type="pres">
      <dgm:prSet presAssocID="{711CAA52-4108-48B2-9AD7-6286F39EDF0C}" presName="spaceRect" presStyleCnt="0"/>
      <dgm:spPr/>
    </dgm:pt>
    <dgm:pt modelId="{E2E77375-1CA9-49E0-B0A1-C1661BCB9E3F}" type="pres">
      <dgm:prSet presAssocID="{711CAA52-4108-48B2-9AD7-6286F39EDF0C}" presName="parTx" presStyleLbl="revTx" presStyleIdx="2" presStyleCnt="4">
        <dgm:presLayoutVars>
          <dgm:chMax val="0"/>
          <dgm:chPref val="0"/>
        </dgm:presLayoutVars>
      </dgm:prSet>
      <dgm:spPr/>
    </dgm:pt>
    <dgm:pt modelId="{78A34DF4-ADAD-4127-A485-416B06383D7C}" type="pres">
      <dgm:prSet presAssocID="{D11EE3D2-C3FF-4414-9345-D03491F797A3}" presName="sibTrans" presStyleCnt="0"/>
      <dgm:spPr/>
    </dgm:pt>
    <dgm:pt modelId="{BBD07556-EE7B-4FD7-953E-ADD1FC85824F}" type="pres">
      <dgm:prSet presAssocID="{6DA92135-EB14-4226-8169-F317F15C9120}" presName="compNode" presStyleCnt="0"/>
      <dgm:spPr/>
    </dgm:pt>
    <dgm:pt modelId="{4FCFE4C5-ADA2-40BD-965F-89D23B1D99AE}" type="pres">
      <dgm:prSet presAssocID="{6DA92135-EB14-4226-8169-F317F15C9120}" presName="bgRect" presStyleLbl="bgShp" presStyleIdx="3" presStyleCnt="4"/>
      <dgm:spPr/>
    </dgm:pt>
    <dgm:pt modelId="{4DE99930-507B-4B2D-842F-F51EF3510B82}" type="pres">
      <dgm:prSet presAssocID="{6DA92135-EB14-4226-8169-F317F15C912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CC72BFBE-C758-4546-9B93-8C3C80D329B3}" type="pres">
      <dgm:prSet presAssocID="{6DA92135-EB14-4226-8169-F317F15C9120}" presName="spaceRect" presStyleCnt="0"/>
      <dgm:spPr/>
    </dgm:pt>
    <dgm:pt modelId="{5999B2C9-7B26-45C7-A407-33BD489F74B4}" type="pres">
      <dgm:prSet presAssocID="{6DA92135-EB14-4226-8169-F317F15C912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0279911A-5390-419B-9D85-63F15C8C25FF}" type="presOf" srcId="{711CAA52-4108-48B2-9AD7-6286F39EDF0C}" destId="{E2E77375-1CA9-49E0-B0A1-C1661BCB9E3F}" srcOrd="0" destOrd="0" presId="urn:microsoft.com/office/officeart/2018/2/layout/IconVerticalSolidList"/>
    <dgm:cxn modelId="{BCA9E21F-D290-427B-A53A-69DFE692DEC7}" type="presOf" srcId="{5907BCB9-7BAF-441F-95AF-5B7B6073CF38}" destId="{91AFFA4D-34ED-4971-BF1F-E2F057DCC6D3}" srcOrd="0" destOrd="0" presId="urn:microsoft.com/office/officeart/2018/2/layout/IconVerticalSolidList"/>
    <dgm:cxn modelId="{19F4F324-5712-4CEA-AFBE-45FB4DEE2289}" type="presOf" srcId="{6DA92135-EB14-4226-8169-F317F15C9120}" destId="{5999B2C9-7B26-45C7-A407-33BD489F74B4}" srcOrd="0" destOrd="0" presId="urn:microsoft.com/office/officeart/2018/2/layout/IconVerticalSolidList"/>
    <dgm:cxn modelId="{B61CB437-389E-4ECF-BC27-5CF89354F603}" srcId="{73575073-98DF-4CE9-9C58-2C5CF22355AB}" destId="{711CAA52-4108-48B2-9AD7-6286F39EDF0C}" srcOrd="2" destOrd="0" parTransId="{5E9C0951-C2D9-40C5-8E6A-FD87E22AC6DB}" sibTransId="{D11EE3D2-C3FF-4414-9345-D03491F797A3}"/>
    <dgm:cxn modelId="{664BCC44-D0D4-4B94-BA62-961CD5522EAE}" type="presOf" srcId="{73575073-98DF-4CE9-9C58-2C5CF22355AB}" destId="{5C862CDD-A3A7-4B8D-8E72-CB33766C7058}" srcOrd="0" destOrd="0" presId="urn:microsoft.com/office/officeart/2018/2/layout/IconVerticalSolidList"/>
    <dgm:cxn modelId="{67857F7E-D126-402B-A269-1660C1622C84}" srcId="{73575073-98DF-4CE9-9C58-2C5CF22355AB}" destId="{6DA92135-EB14-4226-8169-F317F15C9120}" srcOrd="3" destOrd="0" parTransId="{395CCE5C-DB33-4733-AD0A-965073796020}" sibTransId="{D9FDE2C7-C5FA-4D11-AEEE-58482B62B5A6}"/>
    <dgm:cxn modelId="{C7801EAD-4CE4-432B-9D40-42DD20451C5D}" type="presOf" srcId="{F2FBA6A0-D444-492E-8057-3D25E938AC61}" destId="{4A782D9A-46B7-4D88-B5DE-18D50300D96A}" srcOrd="0" destOrd="0" presId="urn:microsoft.com/office/officeart/2018/2/layout/IconVerticalSolidList"/>
    <dgm:cxn modelId="{273850B0-CCF3-4FBE-9821-B4C03E97FC61}" srcId="{73575073-98DF-4CE9-9C58-2C5CF22355AB}" destId="{F2FBA6A0-D444-492E-8057-3D25E938AC61}" srcOrd="1" destOrd="0" parTransId="{88A00382-59A6-4B39-8EA2-84D255954E86}" sibTransId="{194D3ADB-7285-4135-A69D-9F71AC2D52A5}"/>
    <dgm:cxn modelId="{764BBCB7-177A-49EB-A8DB-85F02B3CEDD1}" srcId="{73575073-98DF-4CE9-9C58-2C5CF22355AB}" destId="{5907BCB9-7BAF-441F-95AF-5B7B6073CF38}" srcOrd="0" destOrd="0" parTransId="{AEA40EAB-4CCE-45E5-9C8E-7123C484BC31}" sibTransId="{B5B91F06-F667-495E-BB68-AAA64D92E366}"/>
    <dgm:cxn modelId="{80D74364-217B-4636-907B-3E907FBF221A}" type="presParOf" srcId="{5C862CDD-A3A7-4B8D-8E72-CB33766C7058}" destId="{4E7E0883-C2A0-40B2-960E-1BE6C30939E9}" srcOrd="0" destOrd="0" presId="urn:microsoft.com/office/officeart/2018/2/layout/IconVerticalSolidList"/>
    <dgm:cxn modelId="{9F16F138-B1F1-49A9-AAA6-AF98261C731D}" type="presParOf" srcId="{4E7E0883-C2A0-40B2-960E-1BE6C30939E9}" destId="{BC46D44A-AD76-45D6-AAB3-00B60AF5757F}" srcOrd="0" destOrd="0" presId="urn:microsoft.com/office/officeart/2018/2/layout/IconVerticalSolidList"/>
    <dgm:cxn modelId="{F301AD7B-D958-4776-B3ED-7BC34C7D3FCE}" type="presParOf" srcId="{4E7E0883-C2A0-40B2-960E-1BE6C30939E9}" destId="{7AABA4C7-88F3-490A-91C7-186BB06E4800}" srcOrd="1" destOrd="0" presId="urn:microsoft.com/office/officeart/2018/2/layout/IconVerticalSolidList"/>
    <dgm:cxn modelId="{1BA3D733-C209-4E20-8BDD-AE59CDC9CDD1}" type="presParOf" srcId="{4E7E0883-C2A0-40B2-960E-1BE6C30939E9}" destId="{6A21C838-C993-424E-8E53-149F780B64E0}" srcOrd="2" destOrd="0" presId="urn:microsoft.com/office/officeart/2018/2/layout/IconVerticalSolidList"/>
    <dgm:cxn modelId="{2074BB2F-A78F-4339-8DD5-AEB47893ADAF}" type="presParOf" srcId="{4E7E0883-C2A0-40B2-960E-1BE6C30939E9}" destId="{91AFFA4D-34ED-4971-BF1F-E2F057DCC6D3}" srcOrd="3" destOrd="0" presId="urn:microsoft.com/office/officeart/2018/2/layout/IconVerticalSolidList"/>
    <dgm:cxn modelId="{5095776D-61D7-4A8B-9B0C-4183BA233FAD}" type="presParOf" srcId="{5C862CDD-A3A7-4B8D-8E72-CB33766C7058}" destId="{D81FF227-5EC3-40C5-BE84-F2033713A7AE}" srcOrd="1" destOrd="0" presId="urn:microsoft.com/office/officeart/2018/2/layout/IconVerticalSolidList"/>
    <dgm:cxn modelId="{19A7908C-59D6-476B-9A4D-E2E4D94BDA34}" type="presParOf" srcId="{5C862CDD-A3A7-4B8D-8E72-CB33766C7058}" destId="{8DB1579C-5E17-4DBE-B2BE-05AAAFD5F8DE}" srcOrd="2" destOrd="0" presId="urn:microsoft.com/office/officeart/2018/2/layout/IconVerticalSolidList"/>
    <dgm:cxn modelId="{15D5E3E1-8901-4C3E-9B62-E308B2B7BD3D}" type="presParOf" srcId="{8DB1579C-5E17-4DBE-B2BE-05AAAFD5F8DE}" destId="{A0632217-B420-4DC6-9CAE-9DA84103D99B}" srcOrd="0" destOrd="0" presId="urn:microsoft.com/office/officeart/2018/2/layout/IconVerticalSolidList"/>
    <dgm:cxn modelId="{F882D7F3-0D1A-43B6-ACC8-9BB7347E9CD7}" type="presParOf" srcId="{8DB1579C-5E17-4DBE-B2BE-05AAAFD5F8DE}" destId="{91D7DFFE-6A3F-48BC-BF6B-9C949E090B10}" srcOrd="1" destOrd="0" presId="urn:microsoft.com/office/officeart/2018/2/layout/IconVerticalSolidList"/>
    <dgm:cxn modelId="{847795B2-3E1C-4F55-BD15-A98974F057F8}" type="presParOf" srcId="{8DB1579C-5E17-4DBE-B2BE-05AAAFD5F8DE}" destId="{BDFBD98E-F3EF-445E-B6D1-8EE278791604}" srcOrd="2" destOrd="0" presId="urn:microsoft.com/office/officeart/2018/2/layout/IconVerticalSolidList"/>
    <dgm:cxn modelId="{D5ABFEC1-767E-45F0-8A2C-91158CB79BBD}" type="presParOf" srcId="{8DB1579C-5E17-4DBE-B2BE-05AAAFD5F8DE}" destId="{4A782D9A-46B7-4D88-B5DE-18D50300D96A}" srcOrd="3" destOrd="0" presId="urn:microsoft.com/office/officeart/2018/2/layout/IconVerticalSolidList"/>
    <dgm:cxn modelId="{B53F7102-F07C-4211-A18D-9011125B47D4}" type="presParOf" srcId="{5C862CDD-A3A7-4B8D-8E72-CB33766C7058}" destId="{D36D5163-DA0F-403E-9182-C89A3E49913B}" srcOrd="3" destOrd="0" presId="urn:microsoft.com/office/officeart/2018/2/layout/IconVerticalSolidList"/>
    <dgm:cxn modelId="{96D5AABC-6E57-4306-B47F-CE21DB3FB7B5}" type="presParOf" srcId="{5C862CDD-A3A7-4B8D-8E72-CB33766C7058}" destId="{19CA35C2-4903-4E9F-B29D-14E6FEF96D47}" srcOrd="4" destOrd="0" presId="urn:microsoft.com/office/officeart/2018/2/layout/IconVerticalSolidList"/>
    <dgm:cxn modelId="{E8794770-F437-4A65-AF88-F69C64D04250}" type="presParOf" srcId="{19CA35C2-4903-4E9F-B29D-14E6FEF96D47}" destId="{9E190F32-56C6-4713-B5AE-4F38BD99EBD1}" srcOrd="0" destOrd="0" presId="urn:microsoft.com/office/officeart/2018/2/layout/IconVerticalSolidList"/>
    <dgm:cxn modelId="{34E3965E-1F6E-428B-8B45-F4FE7C9BF030}" type="presParOf" srcId="{19CA35C2-4903-4E9F-B29D-14E6FEF96D47}" destId="{A9D87FEE-382F-47ED-937B-EB519A537204}" srcOrd="1" destOrd="0" presId="urn:microsoft.com/office/officeart/2018/2/layout/IconVerticalSolidList"/>
    <dgm:cxn modelId="{A2948BF6-E860-48AE-98D5-D99BE5C54FAB}" type="presParOf" srcId="{19CA35C2-4903-4E9F-B29D-14E6FEF96D47}" destId="{3F002F7E-A97F-4767-9843-E32C422039C2}" srcOrd="2" destOrd="0" presId="urn:microsoft.com/office/officeart/2018/2/layout/IconVerticalSolidList"/>
    <dgm:cxn modelId="{B158F05A-38DA-4BDC-B826-356967CBEFE5}" type="presParOf" srcId="{19CA35C2-4903-4E9F-B29D-14E6FEF96D47}" destId="{E2E77375-1CA9-49E0-B0A1-C1661BCB9E3F}" srcOrd="3" destOrd="0" presId="urn:microsoft.com/office/officeart/2018/2/layout/IconVerticalSolidList"/>
    <dgm:cxn modelId="{75716ED7-133F-45A1-B41F-59C5CB7FE35C}" type="presParOf" srcId="{5C862CDD-A3A7-4B8D-8E72-CB33766C7058}" destId="{78A34DF4-ADAD-4127-A485-416B06383D7C}" srcOrd="5" destOrd="0" presId="urn:microsoft.com/office/officeart/2018/2/layout/IconVerticalSolidList"/>
    <dgm:cxn modelId="{BDD4C2F4-C1A1-4ABF-8441-B140D0ADFEC1}" type="presParOf" srcId="{5C862CDD-A3A7-4B8D-8E72-CB33766C7058}" destId="{BBD07556-EE7B-4FD7-953E-ADD1FC85824F}" srcOrd="6" destOrd="0" presId="urn:microsoft.com/office/officeart/2018/2/layout/IconVerticalSolidList"/>
    <dgm:cxn modelId="{8EE254A2-4350-45D6-A57C-C69F5F321BD2}" type="presParOf" srcId="{BBD07556-EE7B-4FD7-953E-ADD1FC85824F}" destId="{4FCFE4C5-ADA2-40BD-965F-89D23B1D99AE}" srcOrd="0" destOrd="0" presId="urn:microsoft.com/office/officeart/2018/2/layout/IconVerticalSolidList"/>
    <dgm:cxn modelId="{C02D1878-B6CC-4CF8-8242-5E09FBE4D91B}" type="presParOf" srcId="{BBD07556-EE7B-4FD7-953E-ADD1FC85824F}" destId="{4DE99930-507B-4B2D-842F-F51EF3510B82}" srcOrd="1" destOrd="0" presId="urn:microsoft.com/office/officeart/2018/2/layout/IconVerticalSolidList"/>
    <dgm:cxn modelId="{8252E2B1-7653-4B00-8D86-2EC1F4894EC9}" type="presParOf" srcId="{BBD07556-EE7B-4FD7-953E-ADD1FC85824F}" destId="{CC72BFBE-C758-4546-9B93-8C3C80D329B3}" srcOrd="2" destOrd="0" presId="urn:microsoft.com/office/officeart/2018/2/layout/IconVerticalSolidList"/>
    <dgm:cxn modelId="{397767A0-22F9-4B8E-9732-8CCBC6D777B9}" type="presParOf" srcId="{BBD07556-EE7B-4FD7-953E-ADD1FC85824F}" destId="{5999B2C9-7B26-45C7-A407-33BD489F74B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7796BC-8944-4AFE-BCDC-03A8A1389DD8}">
      <dsp:nvSpPr>
        <dsp:cNvPr id="0" name=""/>
        <dsp:cNvSpPr/>
      </dsp:nvSpPr>
      <dsp:spPr>
        <a:xfrm>
          <a:off x="0" y="600"/>
          <a:ext cx="564197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A5D250-3A75-4983-A6D3-F32C15D00731}">
      <dsp:nvSpPr>
        <dsp:cNvPr id="0" name=""/>
        <dsp:cNvSpPr/>
      </dsp:nvSpPr>
      <dsp:spPr>
        <a:xfrm>
          <a:off x="0" y="600"/>
          <a:ext cx="5641974" cy="702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Historie</a:t>
          </a:r>
        </a:p>
      </dsp:txBody>
      <dsp:txXfrm>
        <a:off x="0" y="600"/>
        <a:ext cx="5641974" cy="702864"/>
      </dsp:txXfrm>
    </dsp:sp>
    <dsp:sp modelId="{57ACA874-492A-4E44-88FD-6D73DE6F8552}">
      <dsp:nvSpPr>
        <dsp:cNvPr id="0" name=""/>
        <dsp:cNvSpPr/>
      </dsp:nvSpPr>
      <dsp:spPr>
        <a:xfrm>
          <a:off x="0" y="703464"/>
          <a:ext cx="5641974" cy="0"/>
        </a:xfrm>
        <a:prstGeom prst="line">
          <a:avLst/>
        </a:prstGeom>
        <a:solidFill>
          <a:schemeClr val="accent2">
            <a:hueOff val="-220562"/>
            <a:satOff val="249"/>
            <a:lumOff val="588"/>
            <a:alphaOff val="0"/>
          </a:schemeClr>
        </a:solidFill>
        <a:ln w="15875" cap="flat" cmpd="sng" algn="ctr">
          <a:solidFill>
            <a:schemeClr val="accent2">
              <a:hueOff val="-220562"/>
              <a:satOff val="249"/>
              <a:lumOff val="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D46C47-E13C-449B-A21A-F67C1C746C7E}">
      <dsp:nvSpPr>
        <dsp:cNvPr id="0" name=""/>
        <dsp:cNvSpPr/>
      </dsp:nvSpPr>
      <dsp:spPr>
        <a:xfrm>
          <a:off x="0" y="703464"/>
          <a:ext cx="5641974" cy="702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Fyzik</a:t>
          </a:r>
          <a:r>
            <a:rPr lang="cs-CZ" sz="3500" kern="1200"/>
            <a:t>ální podstata</a:t>
          </a:r>
          <a:endParaRPr lang="en-US" sz="3500" kern="1200"/>
        </a:p>
      </dsp:txBody>
      <dsp:txXfrm>
        <a:off x="0" y="703464"/>
        <a:ext cx="5641974" cy="702864"/>
      </dsp:txXfrm>
    </dsp:sp>
    <dsp:sp modelId="{90B1D5E6-81DD-41E3-8C8C-3C877A073FD5}">
      <dsp:nvSpPr>
        <dsp:cNvPr id="0" name=""/>
        <dsp:cNvSpPr/>
      </dsp:nvSpPr>
      <dsp:spPr>
        <a:xfrm>
          <a:off x="0" y="1406328"/>
          <a:ext cx="5641974" cy="0"/>
        </a:xfrm>
        <a:prstGeom prst="line">
          <a:avLst/>
        </a:prstGeom>
        <a:solidFill>
          <a:schemeClr val="accent2">
            <a:hueOff val="-441124"/>
            <a:satOff val="497"/>
            <a:lumOff val="1177"/>
            <a:alphaOff val="0"/>
          </a:schemeClr>
        </a:solidFill>
        <a:ln w="15875" cap="flat" cmpd="sng" algn="ctr">
          <a:solidFill>
            <a:schemeClr val="accent2">
              <a:hueOff val="-441124"/>
              <a:satOff val="497"/>
              <a:lumOff val="1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1CF5A-9987-458C-A8DB-CB0CF78FCEE4}">
      <dsp:nvSpPr>
        <dsp:cNvPr id="0" name=""/>
        <dsp:cNvSpPr/>
      </dsp:nvSpPr>
      <dsp:spPr>
        <a:xfrm>
          <a:off x="0" y="1406328"/>
          <a:ext cx="5641974" cy="702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/>
            <a:t>Jak to mělo vypadat</a:t>
          </a:r>
          <a:endParaRPr lang="en-US" sz="3500" kern="1200"/>
        </a:p>
      </dsp:txBody>
      <dsp:txXfrm>
        <a:off x="0" y="1406328"/>
        <a:ext cx="5641974" cy="702864"/>
      </dsp:txXfrm>
    </dsp:sp>
    <dsp:sp modelId="{1DB59433-14AE-4562-9007-F0B60111037A}">
      <dsp:nvSpPr>
        <dsp:cNvPr id="0" name=""/>
        <dsp:cNvSpPr/>
      </dsp:nvSpPr>
      <dsp:spPr>
        <a:xfrm>
          <a:off x="0" y="2109192"/>
          <a:ext cx="5641974" cy="0"/>
        </a:xfrm>
        <a:prstGeom prst="line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5875" cap="flat" cmpd="sng" algn="ctr">
          <a:solidFill>
            <a:schemeClr val="accent2">
              <a:hueOff val="-661686"/>
              <a:satOff val="746"/>
              <a:lumOff val="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5D6067-F1CD-438E-A77B-885C3BC8F17D}">
      <dsp:nvSpPr>
        <dsp:cNvPr id="0" name=""/>
        <dsp:cNvSpPr/>
      </dsp:nvSpPr>
      <dsp:spPr>
        <a:xfrm>
          <a:off x="0" y="2109192"/>
          <a:ext cx="5641974" cy="702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/>
            <a:t>Vlastní pokus 1 – smyčec</a:t>
          </a:r>
          <a:endParaRPr lang="en-US" sz="3500" kern="1200"/>
        </a:p>
      </dsp:txBody>
      <dsp:txXfrm>
        <a:off x="0" y="2109192"/>
        <a:ext cx="5641974" cy="702864"/>
      </dsp:txXfrm>
    </dsp:sp>
    <dsp:sp modelId="{B73E4DF6-7A66-4E71-8EDB-3C3D6EC7B4E8}">
      <dsp:nvSpPr>
        <dsp:cNvPr id="0" name=""/>
        <dsp:cNvSpPr/>
      </dsp:nvSpPr>
      <dsp:spPr>
        <a:xfrm>
          <a:off x="0" y="2812057"/>
          <a:ext cx="5641974" cy="0"/>
        </a:xfrm>
        <a:prstGeom prst="line">
          <a:avLst/>
        </a:prstGeom>
        <a:solidFill>
          <a:schemeClr val="accent2">
            <a:hueOff val="-882249"/>
            <a:satOff val="995"/>
            <a:lumOff val="2353"/>
            <a:alphaOff val="0"/>
          </a:schemeClr>
        </a:solidFill>
        <a:ln w="15875" cap="flat" cmpd="sng" algn="ctr">
          <a:solidFill>
            <a:schemeClr val="accent2">
              <a:hueOff val="-882249"/>
              <a:satOff val="995"/>
              <a:lumOff val="2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1AB4CB-AB13-46A4-838F-050EABF1DF55}">
      <dsp:nvSpPr>
        <dsp:cNvPr id="0" name=""/>
        <dsp:cNvSpPr/>
      </dsp:nvSpPr>
      <dsp:spPr>
        <a:xfrm>
          <a:off x="0" y="2812057"/>
          <a:ext cx="5641974" cy="702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/>
            <a:t>Vlastní pokus 2 – reproduktor</a:t>
          </a:r>
          <a:endParaRPr lang="en-US" sz="3500" kern="1200"/>
        </a:p>
      </dsp:txBody>
      <dsp:txXfrm>
        <a:off x="0" y="2812057"/>
        <a:ext cx="5641974" cy="702864"/>
      </dsp:txXfrm>
    </dsp:sp>
    <dsp:sp modelId="{1FA2D717-7E60-435B-B39B-A0FBD5F887CA}">
      <dsp:nvSpPr>
        <dsp:cNvPr id="0" name=""/>
        <dsp:cNvSpPr/>
      </dsp:nvSpPr>
      <dsp:spPr>
        <a:xfrm>
          <a:off x="0" y="3514921"/>
          <a:ext cx="5641974" cy="0"/>
        </a:xfrm>
        <a:prstGeom prst="line">
          <a:avLst/>
        </a:prstGeom>
        <a:solidFill>
          <a:schemeClr val="accent2">
            <a:hueOff val="-1102811"/>
            <a:satOff val="1243"/>
            <a:lumOff val="2942"/>
            <a:alphaOff val="0"/>
          </a:schemeClr>
        </a:solidFill>
        <a:ln w="15875" cap="flat" cmpd="sng" algn="ctr">
          <a:solidFill>
            <a:schemeClr val="accent2">
              <a:hueOff val="-1102811"/>
              <a:satOff val="1243"/>
              <a:lumOff val="29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301A42-A93F-494A-96F8-C1DB5D86EF0B}">
      <dsp:nvSpPr>
        <dsp:cNvPr id="0" name=""/>
        <dsp:cNvSpPr/>
      </dsp:nvSpPr>
      <dsp:spPr>
        <a:xfrm>
          <a:off x="0" y="3514921"/>
          <a:ext cx="5641974" cy="702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/>
            <a:t>Proč to tak nevypadalo</a:t>
          </a:r>
          <a:endParaRPr lang="en-US" sz="3500" kern="1200"/>
        </a:p>
      </dsp:txBody>
      <dsp:txXfrm>
        <a:off x="0" y="3514921"/>
        <a:ext cx="5641974" cy="702864"/>
      </dsp:txXfrm>
    </dsp:sp>
    <dsp:sp modelId="{DD348829-A6D8-44AB-AEB6-B6E6784DEB37}">
      <dsp:nvSpPr>
        <dsp:cNvPr id="0" name=""/>
        <dsp:cNvSpPr/>
      </dsp:nvSpPr>
      <dsp:spPr>
        <a:xfrm>
          <a:off x="0" y="4217785"/>
          <a:ext cx="5641974" cy="0"/>
        </a:xfrm>
        <a:prstGeom prst="lin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C230EB-E3F0-4C00-BB83-B8200F9D84ED}">
      <dsp:nvSpPr>
        <dsp:cNvPr id="0" name=""/>
        <dsp:cNvSpPr/>
      </dsp:nvSpPr>
      <dsp:spPr>
        <a:xfrm>
          <a:off x="0" y="4217785"/>
          <a:ext cx="5641974" cy="702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/>
            <a:t>Zdroje</a:t>
          </a:r>
          <a:endParaRPr lang="en-US" sz="3500" kern="1200"/>
        </a:p>
      </dsp:txBody>
      <dsp:txXfrm>
        <a:off x="0" y="4217785"/>
        <a:ext cx="5641974" cy="7028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46D44A-AD76-45D6-AAB3-00B60AF5757F}">
      <dsp:nvSpPr>
        <dsp:cNvPr id="0" name=""/>
        <dsp:cNvSpPr/>
      </dsp:nvSpPr>
      <dsp:spPr>
        <a:xfrm>
          <a:off x="0" y="2042"/>
          <a:ext cx="5641974" cy="103519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ABA4C7-88F3-490A-91C7-186BB06E4800}">
      <dsp:nvSpPr>
        <dsp:cNvPr id="0" name=""/>
        <dsp:cNvSpPr/>
      </dsp:nvSpPr>
      <dsp:spPr>
        <a:xfrm>
          <a:off x="313145" y="234960"/>
          <a:ext cx="569355" cy="5693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AFFA4D-34ED-4971-BF1F-E2F057DCC6D3}">
      <dsp:nvSpPr>
        <dsp:cNvPr id="0" name=""/>
        <dsp:cNvSpPr/>
      </dsp:nvSpPr>
      <dsp:spPr>
        <a:xfrm>
          <a:off x="1195647" y="2042"/>
          <a:ext cx="4446327" cy="103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58" tIns="109558" rIns="109558" bIns="10955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Špatně upevněná deska a křivý stůl</a:t>
          </a:r>
          <a:endParaRPr lang="en-US" sz="2200" kern="1200"/>
        </a:p>
      </dsp:txBody>
      <dsp:txXfrm>
        <a:off x="1195647" y="2042"/>
        <a:ext cx="4446327" cy="1035192"/>
      </dsp:txXfrm>
    </dsp:sp>
    <dsp:sp modelId="{A0632217-B420-4DC6-9CAE-9DA84103D99B}">
      <dsp:nvSpPr>
        <dsp:cNvPr id="0" name=""/>
        <dsp:cNvSpPr/>
      </dsp:nvSpPr>
      <dsp:spPr>
        <a:xfrm>
          <a:off x="0" y="1296033"/>
          <a:ext cx="5641974" cy="103519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D7DFFE-6A3F-48BC-BF6B-9C949E090B10}">
      <dsp:nvSpPr>
        <dsp:cNvPr id="0" name=""/>
        <dsp:cNvSpPr/>
      </dsp:nvSpPr>
      <dsp:spPr>
        <a:xfrm>
          <a:off x="313145" y="1528951"/>
          <a:ext cx="569355" cy="5693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782D9A-46B7-4D88-B5DE-18D50300D96A}">
      <dsp:nvSpPr>
        <dsp:cNvPr id="0" name=""/>
        <dsp:cNvSpPr/>
      </dsp:nvSpPr>
      <dsp:spPr>
        <a:xfrm>
          <a:off x="1195647" y="1296033"/>
          <a:ext cx="4446327" cy="103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58" tIns="109558" rIns="109558" bIns="10955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Deska nebyla dokonale rovná</a:t>
          </a:r>
          <a:endParaRPr lang="en-US" sz="2200" kern="1200"/>
        </a:p>
      </dsp:txBody>
      <dsp:txXfrm>
        <a:off x="1195647" y="1296033"/>
        <a:ext cx="4446327" cy="1035192"/>
      </dsp:txXfrm>
    </dsp:sp>
    <dsp:sp modelId="{9E190F32-56C6-4713-B5AE-4F38BD99EBD1}">
      <dsp:nvSpPr>
        <dsp:cNvPr id="0" name=""/>
        <dsp:cNvSpPr/>
      </dsp:nvSpPr>
      <dsp:spPr>
        <a:xfrm>
          <a:off x="0" y="2590024"/>
          <a:ext cx="5641974" cy="103519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D87FEE-382F-47ED-937B-EB519A537204}">
      <dsp:nvSpPr>
        <dsp:cNvPr id="0" name=""/>
        <dsp:cNvSpPr/>
      </dsp:nvSpPr>
      <dsp:spPr>
        <a:xfrm>
          <a:off x="313145" y="2822942"/>
          <a:ext cx="569355" cy="5693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77375-1CA9-49E0-B0A1-C1661BCB9E3F}">
      <dsp:nvSpPr>
        <dsp:cNvPr id="0" name=""/>
        <dsp:cNvSpPr/>
      </dsp:nvSpPr>
      <dsp:spPr>
        <a:xfrm>
          <a:off x="1195647" y="2590024"/>
          <a:ext cx="4446327" cy="103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58" tIns="109558" rIns="109558" bIns="10955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Špatně zvolený materiál desky</a:t>
          </a:r>
          <a:endParaRPr lang="en-US" sz="2200" kern="1200"/>
        </a:p>
      </dsp:txBody>
      <dsp:txXfrm>
        <a:off x="1195647" y="2590024"/>
        <a:ext cx="4446327" cy="1035192"/>
      </dsp:txXfrm>
    </dsp:sp>
    <dsp:sp modelId="{4FCFE4C5-ADA2-40BD-965F-89D23B1D99AE}">
      <dsp:nvSpPr>
        <dsp:cNvPr id="0" name=""/>
        <dsp:cNvSpPr/>
      </dsp:nvSpPr>
      <dsp:spPr>
        <a:xfrm>
          <a:off x="0" y="3884014"/>
          <a:ext cx="5641974" cy="103519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E99930-507B-4B2D-842F-F51EF3510B82}">
      <dsp:nvSpPr>
        <dsp:cNvPr id="0" name=""/>
        <dsp:cNvSpPr/>
      </dsp:nvSpPr>
      <dsp:spPr>
        <a:xfrm>
          <a:off x="313145" y="4116933"/>
          <a:ext cx="569355" cy="5693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99B2C9-7B26-45C7-A407-33BD489F74B4}">
      <dsp:nvSpPr>
        <dsp:cNvPr id="0" name=""/>
        <dsp:cNvSpPr/>
      </dsp:nvSpPr>
      <dsp:spPr>
        <a:xfrm>
          <a:off x="1195647" y="3884014"/>
          <a:ext cx="4446327" cy="103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58" tIns="109558" rIns="109558" bIns="10955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Špatné umístění zdroje zvuku</a:t>
          </a:r>
          <a:endParaRPr lang="en-US" sz="2200" kern="1200"/>
        </a:p>
      </dsp:txBody>
      <dsp:txXfrm>
        <a:off x="1195647" y="3884014"/>
        <a:ext cx="4446327" cy="1035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9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2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polahoda.cz/zvukove_vlny_kresli_obrazky_aneb_experiment_chladniho" TargetMode="External"/><Relationship Id="rId3" Type="http://schemas.openxmlformats.org/officeDocument/2006/relationships/hyperlink" Target="http://edu.techmania.cz/cs/katalog/edutorium-i/378/chladniho-obrazce" TargetMode="External"/><Relationship Id="rId7" Type="http://schemas.openxmlformats.org/officeDocument/2006/relationships/hyperlink" Target="https://cs.wikipedia.org/wiki/Stojat%C3%A9_vln%C4%9Bn%C3%AD" TargetMode="External"/><Relationship Id="rId2" Type="http://schemas.openxmlformats.org/officeDocument/2006/relationships/hyperlink" Target="https://is.muni.cz/th/jil0f/Fyzika_Chladniho_obrazc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Ernst_Chladni" TargetMode="External"/><Relationship Id="rId5" Type="http://schemas.openxmlformats.org/officeDocument/2006/relationships/hyperlink" Target="https://cs.wikipedia.org/wiki/Chladniho_obrazce" TargetMode="External"/><Relationship Id="rId4" Type="http://schemas.openxmlformats.org/officeDocument/2006/relationships/hyperlink" Target="https://www.youtube.com/watch?v=4oFNrsp5qH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szynalski.com/tone-generator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C40B-0017-4F1D-B89D-C1129216DB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Chladniho</a:t>
            </a:r>
            <a:r>
              <a:rPr lang="en-US" dirty="0"/>
              <a:t> </a:t>
            </a:r>
            <a:r>
              <a:rPr lang="en-US" dirty="0" err="1"/>
              <a:t>obrazce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D3C26F-2C41-4861-B168-F4E77A009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Jakub Vobora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6650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929FD-237E-4058-B58F-93A6E7F35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Vlastní pokus 2 - reproduktor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A9216-76F1-42BC-B2F3-73C6DB2A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/>
              <a:t>Pokus s větší deskou – zdroj uprostřed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749378-68C9-43E0-87F2-10EFCBC6B7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947" t="4736" r="16256" b="5634"/>
          <a:stretch/>
        </p:blipFill>
        <p:spPr>
          <a:xfrm rot="5400000">
            <a:off x="377258" y="2753151"/>
            <a:ext cx="3604161" cy="3573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0339C6-6B64-427F-BB89-CA46BF061E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481" t="7154" r="23323" b="6656"/>
          <a:stretch/>
        </p:blipFill>
        <p:spPr>
          <a:xfrm rot="5400000">
            <a:off x="4237195" y="2753152"/>
            <a:ext cx="3604161" cy="35735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D2D381-9F93-4ABB-8F6A-751F9F945C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731" t="2813" r="17473" b="5451"/>
          <a:stretch/>
        </p:blipFill>
        <p:spPr>
          <a:xfrm rot="5400000">
            <a:off x="8127755" y="2711134"/>
            <a:ext cx="3604161" cy="36576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317DF7-A1BC-41F3-940B-34F6982B51CA}"/>
              </a:ext>
            </a:extLst>
          </p:cNvPr>
          <p:cNvSpPr txBox="1"/>
          <p:nvPr/>
        </p:nvSpPr>
        <p:spPr>
          <a:xfrm>
            <a:off x="1447799" y="6309360"/>
            <a:ext cx="123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 = 200 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E47DDF-9AD0-4F52-81FC-30DFF265FB3C}"/>
              </a:ext>
            </a:extLst>
          </p:cNvPr>
          <p:cNvSpPr txBox="1"/>
          <p:nvPr/>
        </p:nvSpPr>
        <p:spPr>
          <a:xfrm>
            <a:off x="5416062" y="6309360"/>
            <a:ext cx="123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 = 250 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E25394-F083-4E91-85EB-3C55CD8D80DE}"/>
              </a:ext>
            </a:extLst>
          </p:cNvPr>
          <p:cNvSpPr txBox="1"/>
          <p:nvPr/>
        </p:nvSpPr>
        <p:spPr>
          <a:xfrm>
            <a:off x="9324253" y="6309360"/>
            <a:ext cx="123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 = 300 Hz</a:t>
            </a:r>
          </a:p>
        </p:txBody>
      </p:sp>
    </p:spTree>
    <p:extLst>
      <p:ext uri="{BB962C8B-B14F-4D97-AF65-F5344CB8AC3E}">
        <p14:creationId xmlns:p14="http://schemas.microsoft.com/office/powerpoint/2010/main" val="2050166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AE723-0340-4AE6-9BE0-629A562BD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Vlastní pokus 2 - reproduktor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BC00F-C6AB-4F70-9CB9-975CBFD28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/>
              <a:t>Pokus s větší deskou – zdroj na kraji</a:t>
            </a:r>
          </a:p>
          <a:p>
            <a:endParaRPr lang="cs-C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435448-4E78-4371-86DA-7F9F69021118}"/>
              </a:ext>
            </a:extLst>
          </p:cNvPr>
          <p:cNvSpPr txBox="1"/>
          <p:nvPr/>
        </p:nvSpPr>
        <p:spPr>
          <a:xfrm>
            <a:off x="1447799" y="6309360"/>
            <a:ext cx="123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 = 200 Hz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C9FF75-7F43-4ED1-BAEF-84A4D6F9FE81}"/>
              </a:ext>
            </a:extLst>
          </p:cNvPr>
          <p:cNvSpPr txBox="1"/>
          <p:nvPr/>
        </p:nvSpPr>
        <p:spPr>
          <a:xfrm>
            <a:off x="5416062" y="6309360"/>
            <a:ext cx="123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 = 250 Hz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7BDBE1-0C2C-471A-932D-3820E545408E}"/>
              </a:ext>
            </a:extLst>
          </p:cNvPr>
          <p:cNvSpPr txBox="1"/>
          <p:nvPr/>
        </p:nvSpPr>
        <p:spPr>
          <a:xfrm>
            <a:off x="9324253" y="6309360"/>
            <a:ext cx="123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 = 300 Hz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48E6D7-1B1D-43EB-BDA7-1E306B763B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595" t="2486" r="14430" b="3505"/>
          <a:stretch/>
        </p:blipFill>
        <p:spPr>
          <a:xfrm rot="5400000">
            <a:off x="215253" y="2624931"/>
            <a:ext cx="3700125" cy="37822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1C43F9-B083-4CC1-8FBD-B43D70D314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183" t="9142" r="16823" b="9255"/>
          <a:stretch/>
        </p:blipFill>
        <p:spPr>
          <a:xfrm rot="5400000">
            <a:off x="4160228" y="2628757"/>
            <a:ext cx="3700127" cy="37746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D1BFEF-24B5-4284-B623-DD5A12E814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468" t="5247" r="19260" b="2366"/>
          <a:stretch/>
        </p:blipFill>
        <p:spPr>
          <a:xfrm rot="5400000">
            <a:off x="8091706" y="2638430"/>
            <a:ext cx="3700127" cy="375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53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AE723-0340-4AE6-9BE0-629A562BD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Vlastní pokus 2 - reproduktor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BC00F-C6AB-4F70-9CB9-975CBFD28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/>
              <a:t>Pokus s menší deskou – zdroj uprostřed</a:t>
            </a:r>
          </a:p>
          <a:p>
            <a:endParaRPr lang="cs-C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435448-4E78-4371-86DA-7F9F69021118}"/>
              </a:ext>
            </a:extLst>
          </p:cNvPr>
          <p:cNvSpPr txBox="1"/>
          <p:nvPr/>
        </p:nvSpPr>
        <p:spPr>
          <a:xfrm>
            <a:off x="1447799" y="6309360"/>
            <a:ext cx="123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 = 200 Hz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C9FF75-7F43-4ED1-BAEF-84A4D6F9FE81}"/>
              </a:ext>
            </a:extLst>
          </p:cNvPr>
          <p:cNvSpPr txBox="1"/>
          <p:nvPr/>
        </p:nvSpPr>
        <p:spPr>
          <a:xfrm>
            <a:off x="5416062" y="6309360"/>
            <a:ext cx="123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 = 250 Hz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7BDBE1-0C2C-471A-932D-3820E545408E}"/>
              </a:ext>
            </a:extLst>
          </p:cNvPr>
          <p:cNvSpPr txBox="1"/>
          <p:nvPr/>
        </p:nvSpPr>
        <p:spPr>
          <a:xfrm>
            <a:off x="9324253" y="6309360"/>
            <a:ext cx="123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 = 300 Hz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150B6A-796D-48AA-B76A-0482799E7B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163" t="9473" r="19654" b="4128"/>
          <a:stretch/>
        </p:blipFill>
        <p:spPr>
          <a:xfrm rot="5400000">
            <a:off x="285410" y="2786750"/>
            <a:ext cx="3559812" cy="34854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D5756E-0EBE-4346-BE23-3DC5590DEC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433" t="8809" r="17060" b="2287"/>
          <a:stretch/>
        </p:blipFill>
        <p:spPr>
          <a:xfrm rot="5400000">
            <a:off x="4189864" y="2620763"/>
            <a:ext cx="3578568" cy="38173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A7C527-7728-4274-B862-78531482DB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654" t="7694" r="14510" b="4834"/>
          <a:stretch/>
        </p:blipFill>
        <p:spPr>
          <a:xfrm rot="5400000">
            <a:off x="8181786" y="2621759"/>
            <a:ext cx="3578569" cy="379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3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AE723-0340-4AE6-9BE0-629A562BD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Vlastní pokus 2 - reproduktor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BC00F-C6AB-4F70-9CB9-975CBFD28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/>
              <a:t>Pokus s menší deskou – zdroj na kraji</a:t>
            </a:r>
          </a:p>
          <a:p>
            <a:endParaRPr lang="cs-C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435448-4E78-4371-86DA-7F9F69021118}"/>
              </a:ext>
            </a:extLst>
          </p:cNvPr>
          <p:cNvSpPr txBox="1"/>
          <p:nvPr/>
        </p:nvSpPr>
        <p:spPr>
          <a:xfrm>
            <a:off x="1447799" y="6309360"/>
            <a:ext cx="123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 = 200 Hz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C9FF75-7F43-4ED1-BAEF-84A4D6F9FE81}"/>
              </a:ext>
            </a:extLst>
          </p:cNvPr>
          <p:cNvSpPr txBox="1"/>
          <p:nvPr/>
        </p:nvSpPr>
        <p:spPr>
          <a:xfrm>
            <a:off x="5416062" y="6309360"/>
            <a:ext cx="123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 = 250 Hz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7BDBE1-0C2C-471A-932D-3820E545408E}"/>
              </a:ext>
            </a:extLst>
          </p:cNvPr>
          <p:cNvSpPr txBox="1"/>
          <p:nvPr/>
        </p:nvSpPr>
        <p:spPr>
          <a:xfrm>
            <a:off x="9324253" y="6309360"/>
            <a:ext cx="123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 = 300 Hz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D875D0-EF29-497F-B6DD-1E63B23BD2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8294" t="2080" r="12500" b="3820"/>
          <a:stretch/>
        </p:blipFill>
        <p:spPr>
          <a:xfrm rot="5400000">
            <a:off x="350585" y="2845989"/>
            <a:ext cx="3429461" cy="34972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83A7F1-8F19-419A-A073-D0A08ED647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8705" t="11214" r="19961" b="9782"/>
          <a:stretch/>
        </p:blipFill>
        <p:spPr>
          <a:xfrm rot="5400000">
            <a:off x="4270033" y="2938064"/>
            <a:ext cx="3429903" cy="33135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A8542C-405E-406D-806F-161FE11578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434" t="8363" r="10927" b="5549"/>
          <a:stretch/>
        </p:blipFill>
        <p:spPr>
          <a:xfrm rot="5400000">
            <a:off x="8102685" y="2933226"/>
            <a:ext cx="3429903" cy="33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40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DBD63E-BB06-4639-A70A-DA2B4EC32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Proč to tak nevypadalo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E049C40-E670-40D0-B14C-20E091C142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193584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9105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0F786-7267-41BD-9C90-49FBF46C1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FDD76-A84B-4FFF-8377-F755A7B6C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STAŇOVÁ, Kateřina. </a:t>
            </a:r>
            <a:r>
              <a:rPr lang="cs-CZ" i="1" dirty="0"/>
              <a:t>Fyzika chladniho obrazců</a:t>
            </a:r>
            <a:r>
              <a:rPr lang="cs-CZ" dirty="0"/>
              <a:t>.</a:t>
            </a:r>
            <a:r>
              <a:rPr lang="en-US" dirty="0"/>
              <a:t> [online]. [cit. </a:t>
            </a:r>
            <a:r>
              <a:rPr lang="en-US" dirty="0" err="1"/>
              <a:t>dne</a:t>
            </a:r>
            <a:r>
              <a:rPr lang="cs-CZ" dirty="0"/>
              <a:t>:</a:t>
            </a:r>
            <a:r>
              <a:rPr lang="en-US" dirty="0"/>
              <a:t> 1</a:t>
            </a:r>
            <a:r>
              <a:rPr lang="cs-CZ" dirty="0"/>
              <a:t>0</a:t>
            </a:r>
            <a:r>
              <a:rPr lang="en-US" dirty="0"/>
              <a:t>.11.2019]. </a:t>
            </a:r>
            <a:r>
              <a:rPr lang="en-US" dirty="0" err="1"/>
              <a:t>Dostupn</a:t>
            </a:r>
            <a:r>
              <a:rPr lang="cs-CZ" dirty="0"/>
              <a:t>é z: </a:t>
            </a:r>
            <a:r>
              <a:rPr lang="cs-CZ" dirty="0">
                <a:hlinkClick r:id="rId2"/>
              </a:rPr>
              <a:t>https://is.muni.cz/th/jil0f/Fyzika_Chladniho_obrazcu</a:t>
            </a:r>
            <a:r>
              <a:rPr lang="cs-CZ" dirty="0"/>
              <a:t> 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NOV</a:t>
            </a:r>
            <a:r>
              <a:rPr lang="cs-CZ" dirty="0"/>
              <a:t>Á, Kristýna. </a:t>
            </a:r>
            <a:r>
              <a:rPr lang="cs-CZ" i="1" dirty="0"/>
              <a:t>Chladniho obrazce.</a:t>
            </a:r>
            <a:r>
              <a:rPr lang="cs-CZ" dirty="0"/>
              <a:t> </a:t>
            </a:r>
            <a:r>
              <a:rPr lang="en-US" dirty="0"/>
              <a:t>[online].</a:t>
            </a:r>
            <a:r>
              <a:rPr lang="cs-CZ" dirty="0"/>
              <a:t> </a:t>
            </a:r>
            <a:r>
              <a:rPr lang="en-US" dirty="0"/>
              <a:t>[cit. </a:t>
            </a:r>
            <a:r>
              <a:rPr lang="en-US" dirty="0" err="1"/>
              <a:t>dne</a:t>
            </a:r>
            <a:r>
              <a:rPr lang="cs-CZ" dirty="0"/>
              <a:t>:</a:t>
            </a:r>
            <a:r>
              <a:rPr lang="en-US" dirty="0"/>
              <a:t> 1</a:t>
            </a:r>
            <a:r>
              <a:rPr lang="cs-CZ" dirty="0"/>
              <a:t>0</a:t>
            </a:r>
            <a:r>
              <a:rPr lang="en-US" dirty="0"/>
              <a:t>.11.2019].</a:t>
            </a:r>
            <a:r>
              <a:rPr lang="cs-CZ" dirty="0"/>
              <a:t> Dostupné z: </a:t>
            </a:r>
            <a:r>
              <a:rPr lang="cs-CZ" dirty="0">
                <a:hlinkClick r:id="rId3"/>
              </a:rPr>
              <a:t>http://edu.techmania.cz/cs/katalog/edutorium-i/378/chladniho-obrazce</a:t>
            </a:r>
            <a:r>
              <a:rPr lang="en-US" dirty="0"/>
              <a:t> </a:t>
            </a: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KLEŇHA, David. </a:t>
            </a:r>
            <a:r>
              <a:rPr lang="cs-CZ" i="1" dirty="0"/>
              <a:t>Chladniho obrazec. </a:t>
            </a:r>
            <a:r>
              <a:rPr lang="en-US" dirty="0"/>
              <a:t>[online]. [cit. </a:t>
            </a:r>
            <a:r>
              <a:rPr lang="en-US" dirty="0" err="1"/>
              <a:t>dne</a:t>
            </a:r>
            <a:r>
              <a:rPr lang="cs-CZ" dirty="0"/>
              <a:t>:</a:t>
            </a:r>
            <a:r>
              <a:rPr lang="en-US" dirty="0"/>
              <a:t> 1</a:t>
            </a:r>
            <a:r>
              <a:rPr lang="cs-CZ" dirty="0"/>
              <a:t>0</a:t>
            </a:r>
            <a:r>
              <a:rPr lang="en-US" dirty="0"/>
              <a:t>.11.2019]. </a:t>
            </a:r>
            <a:r>
              <a:rPr lang="cs-CZ" dirty="0"/>
              <a:t>Dostupné z: </a:t>
            </a:r>
            <a:r>
              <a:rPr lang="cs-CZ" dirty="0">
                <a:hlinkClick r:id="rId4"/>
              </a:rPr>
              <a:t>https://www.youtube.com/watch?v=4oFNrsp5qHk</a:t>
            </a: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kol. autorů. </a:t>
            </a:r>
            <a:r>
              <a:rPr lang="cs-CZ" i="1" dirty="0"/>
              <a:t>Chladniho obrazce</a:t>
            </a:r>
            <a:r>
              <a:rPr lang="cs-CZ" dirty="0"/>
              <a:t>. </a:t>
            </a:r>
            <a:r>
              <a:rPr lang="en-US" dirty="0"/>
              <a:t>[online]</a:t>
            </a:r>
            <a:r>
              <a:rPr lang="cs-CZ" dirty="0"/>
              <a:t>. </a:t>
            </a:r>
            <a:r>
              <a:rPr lang="en-US" dirty="0"/>
              <a:t>[cit. </a:t>
            </a:r>
            <a:r>
              <a:rPr lang="en-US" dirty="0" err="1"/>
              <a:t>dne</a:t>
            </a:r>
            <a:r>
              <a:rPr lang="cs-CZ" dirty="0"/>
              <a:t>:</a:t>
            </a:r>
            <a:r>
              <a:rPr lang="en-US" dirty="0"/>
              <a:t> 1</a:t>
            </a:r>
            <a:r>
              <a:rPr lang="cs-CZ" dirty="0"/>
              <a:t>1</a:t>
            </a:r>
            <a:r>
              <a:rPr lang="en-US" dirty="0"/>
              <a:t>.11.2019]. </a:t>
            </a:r>
            <a:r>
              <a:rPr lang="cs-CZ" dirty="0"/>
              <a:t>Dostupné z: </a:t>
            </a:r>
            <a:r>
              <a:rPr lang="cs-CZ" dirty="0">
                <a:hlinkClick r:id="rId5"/>
              </a:rPr>
              <a:t>https://cs.wikipedia.org/wiki/Chladniho_obrazce</a:t>
            </a: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kol. autorů. </a:t>
            </a:r>
            <a:r>
              <a:rPr lang="cs-CZ" i="1" dirty="0"/>
              <a:t>Ernst Chladni</a:t>
            </a:r>
            <a:r>
              <a:rPr lang="cs-CZ" dirty="0"/>
              <a:t>. </a:t>
            </a:r>
            <a:r>
              <a:rPr lang="en-US" dirty="0"/>
              <a:t>[online]</a:t>
            </a:r>
            <a:r>
              <a:rPr lang="cs-CZ" dirty="0"/>
              <a:t>.</a:t>
            </a:r>
            <a:r>
              <a:rPr lang="en-US" dirty="0"/>
              <a:t> [cit. </a:t>
            </a:r>
            <a:r>
              <a:rPr lang="en-US" dirty="0" err="1"/>
              <a:t>dne</a:t>
            </a:r>
            <a:r>
              <a:rPr lang="cs-CZ" dirty="0"/>
              <a:t>:</a:t>
            </a:r>
            <a:r>
              <a:rPr lang="en-US" dirty="0"/>
              <a:t> 1</a:t>
            </a:r>
            <a:r>
              <a:rPr lang="cs-CZ" dirty="0"/>
              <a:t>1</a:t>
            </a:r>
            <a:r>
              <a:rPr lang="en-US" dirty="0"/>
              <a:t>.11.2019].</a:t>
            </a:r>
            <a:r>
              <a:rPr lang="cs-CZ" dirty="0"/>
              <a:t> Dostupné z: </a:t>
            </a:r>
            <a:r>
              <a:rPr lang="cs-CZ" dirty="0">
                <a:hlinkClick r:id="rId6"/>
              </a:rPr>
              <a:t>https://cs.wikipedia.org/wiki/Ernst_Chladni</a:t>
            </a: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kol. autorů. </a:t>
            </a:r>
            <a:r>
              <a:rPr lang="cs-CZ" i="1" dirty="0"/>
              <a:t>Stojaté vlnění</a:t>
            </a:r>
            <a:r>
              <a:rPr lang="cs-CZ" dirty="0"/>
              <a:t>. </a:t>
            </a:r>
            <a:r>
              <a:rPr lang="en-US" dirty="0"/>
              <a:t>[online]</a:t>
            </a:r>
            <a:r>
              <a:rPr lang="cs-CZ" dirty="0"/>
              <a:t>.</a:t>
            </a:r>
            <a:r>
              <a:rPr lang="en-US" dirty="0"/>
              <a:t> [cit. </a:t>
            </a:r>
            <a:r>
              <a:rPr lang="en-US" dirty="0" err="1"/>
              <a:t>dne</a:t>
            </a:r>
            <a:r>
              <a:rPr lang="cs-CZ" dirty="0"/>
              <a:t>:</a:t>
            </a:r>
            <a:r>
              <a:rPr lang="en-US" dirty="0"/>
              <a:t> 1</a:t>
            </a:r>
            <a:r>
              <a:rPr lang="cs-CZ" dirty="0"/>
              <a:t>1</a:t>
            </a:r>
            <a:r>
              <a:rPr lang="en-US" dirty="0"/>
              <a:t>.11.2019].</a:t>
            </a:r>
            <a:r>
              <a:rPr lang="cs-CZ" dirty="0"/>
              <a:t> Dostupné z: </a:t>
            </a:r>
            <a:r>
              <a:rPr lang="cs-CZ" dirty="0">
                <a:hlinkClick r:id="rId7"/>
              </a:rPr>
              <a:t>https://cs.wikipedia.org/wiki/Stojat%C3%A9_vln%C4%9Bn%C3%AD</a:t>
            </a: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i="1" dirty="0"/>
              <a:t>Zvukové vlny kreslí obrázky aneb experiment Chladniho.</a:t>
            </a:r>
            <a:r>
              <a:rPr lang="cs-CZ" dirty="0"/>
              <a:t> </a:t>
            </a:r>
            <a:r>
              <a:rPr lang="en-US" dirty="0"/>
              <a:t>[online]. [cit. </a:t>
            </a:r>
            <a:r>
              <a:rPr lang="en-US" dirty="0" err="1"/>
              <a:t>dne</a:t>
            </a:r>
            <a:r>
              <a:rPr lang="en-US" dirty="0"/>
              <a:t> 12.11.2019]. </a:t>
            </a:r>
            <a:r>
              <a:rPr lang="en-US" dirty="0" err="1"/>
              <a:t>Dostupn</a:t>
            </a:r>
            <a:r>
              <a:rPr lang="cs-CZ" dirty="0"/>
              <a:t>é z: </a:t>
            </a:r>
            <a:r>
              <a:rPr lang="cs-CZ" dirty="0">
                <a:hlinkClick r:id="rId8"/>
              </a:rPr>
              <a:t>https://polahoda.cz/zvukove_vlny_kresli_obrazky_aneb_experiment_chladniho</a:t>
            </a: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endParaRPr lang="cs-CZ" i="1" dirty="0"/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endParaRPr lang="cs-CZ" i="1" dirty="0"/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3111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F379D3-3CD9-49DF-8A9B-1CA570987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23260-00DA-4DF7-8D28-05406C679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Děkuji za pozornost</a:t>
            </a:r>
          </a:p>
        </p:txBody>
      </p:sp>
      <p:pic>
        <p:nvPicPr>
          <p:cNvPr id="16" name="Graphic 6" descr="Smiling Face with No Fill">
            <a:extLst>
              <a:ext uri="{FF2B5EF4-FFF2-40B4-BE49-F238E27FC236}">
                <a16:creationId xmlns:a16="http://schemas.microsoft.com/office/drawing/2014/main" id="{4F52883F-63E7-495E-9D18-B7511CC3C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701039"/>
            <a:ext cx="5455921" cy="545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11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CA454-E9EC-4CEC-9EF9-10FFE6E92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Obsah</a:t>
            </a:r>
            <a:endParaRPr lang="cs-CZ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0683568-005A-40DC-9256-1575B76D16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7269409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286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30ECC-82E2-40E0-B8B3-099B118B7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89994-1FBC-43DF-9B58-995BEAD52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/>
              <a:t>Kdo to byl Ernst Chladni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Německý fyzik a hudebník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“</a:t>
            </a:r>
            <a:r>
              <a:rPr lang="en-US" dirty="0" err="1"/>
              <a:t>Otec</a:t>
            </a:r>
            <a:r>
              <a:rPr lang="en-US" dirty="0"/>
              <a:t> </a:t>
            </a:r>
            <a:r>
              <a:rPr lang="en-US" dirty="0" err="1"/>
              <a:t>akustiky</a:t>
            </a:r>
            <a:r>
              <a:rPr lang="en-US" dirty="0"/>
              <a:t>”</a:t>
            </a: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Objev obrazců ho zabezpečil na život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Měřil rychlost zvuku v různých látkách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Jako první přesně změřil frekvence tónů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BEB69A-BC15-42C0-A7E9-C5A8B06B2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224" y="1868632"/>
            <a:ext cx="2889124" cy="34767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8CF4F9-BC8C-40D4-8498-A14C5F66CCF3}"/>
              </a:ext>
            </a:extLst>
          </p:cNvPr>
          <p:cNvSpPr txBox="1"/>
          <p:nvPr/>
        </p:nvSpPr>
        <p:spPr>
          <a:xfrm>
            <a:off x="7780485" y="5546542"/>
            <a:ext cx="22006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zdroj: https://commons.wikimedia.org/</a:t>
            </a:r>
          </a:p>
        </p:txBody>
      </p:sp>
    </p:spTree>
    <p:extLst>
      <p:ext uri="{BB962C8B-B14F-4D97-AF65-F5344CB8AC3E}">
        <p14:creationId xmlns:p14="http://schemas.microsoft.com/office/powerpoint/2010/main" val="1542812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BE9AC-4086-4A76-B160-9FC0C77C9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Fyzikální podstata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6C91F-6028-49AA-99CF-F59C34C29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/>
              <a:t>Stojaté vlnění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Vzniká interferencí vlnění o stejné frekvenci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Všechny body kmitají se stejnou fází, ale různou amplitudou</a:t>
            </a:r>
            <a:r>
              <a:rPr lang="en-US" dirty="0"/>
              <a:t> v</a:t>
            </a:r>
            <a:r>
              <a:rPr lang="cs-CZ" dirty="0"/>
              <a:t>ýchlyky</a:t>
            </a:r>
          </a:p>
          <a:p>
            <a:pPr marL="457200" indent="-457200">
              <a:buFont typeface="+mj-lt"/>
              <a:buAutoNum type="arabicPeriod"/>
            </a:pPr>
            <a:r>
              <a:rPr lang="cs-CZ" i="1" dirty="0"/>
              <a:t>Uzly</a:t>
            </a:r>
            <a:r>
              <a:rPr lang="cs-CZ" dirty="0"/>
              <a:t> – body s nulovou amplitudou výchylky</a:t>
            </a:r>
          </a:p>
          <a:p>
            <a:pPr marL="457200" indent="-457200">
              <a:buFont typeface="+mj-lt"/>
              <a:buAutoNum type="arabicPeriod"/>
            </a:pPr>
            <a:r>
              <a:rPr lang="cs-CZ" i="1" dirty="0"/>
              <a:t>Kmitny</a:t>
            </a:r>
            <a:r>
              <a:rPr lang="cs-CZ" dirty="0"/>
              <a:t> – body s maximální amplitudou výchylky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Příkladem je interference postupné a odražené vlny (na pevném i volném konci)</a:t>
            </a:r>
          </a:p>
        </p:txBody>
      </p:sp>
    </p:spTree>
    <p:extLst>
      <p:ext uri="{BB962C8B-B14F-4D97-AF65-F5344CB8AC3E}">
        <p14:creationId xmlns:p14="http://schemas.microsoft.com/office/powerpoint/2010/main" val="1934822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F2635-5BE4-49C5-9524-A20A4717A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Fyzikální podstata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0A40F-0096-4D9E-9894-C5AD3A9E3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/>
              <a:t>Vznik Chladniho obrazců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Chvěním smyčce nebo nárazem se deska rozechvěje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Ze zdroje se vlnění šíří do všech směrů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Odráží se od stěn desky a interferuje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Vzniká stojaté vlnění - výskyt uzlů a kmiten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Písek je z kmiten vytlačován je soustředěn v uzlech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Tvar obrazců závisí na parametrech desky, jejím upevnění a frekvenci vibrací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AF7EF-39BA-4490-A3EA-A1936BE9B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4155" y="548640"/>
            <a:ext cx="3286125" cy="4191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D22AD8-DCD3-4C70-A605-94A9C62320D1}"/>
              </a:ext>
            </a:extLst>
          </p:cNvPr>
          <p:cNvSpPr txBox="1"/>
          <p:nvPr/>
        </p:nvSpPr>
        <p:spPr>
          <a:xfrm>
            <a:off x="8686916" y="4817697"/>
            <a:ext cx="22006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zdroj: https://commons.wikimedia.org/</a:t>
            </a:r>
          </a:p>
        </p:txBody>
      </p:sp>
    </p:spTree>
    <p:extLst>
      <p:ext uri="{BB962C8B-B14F-4D97-AF65-F5344CB8AC3E}">
        <p14:creationId xmlns:p14="http://schemas.microsoft.com/office/powerpoint/2010/main" val="439430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0890400-BB8B-4A44-AB63-65C7CA223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0BEB96-FE48-492B-8DBE-B9139BF20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cs-CZ" dirty="0"/>
              <a:t>Příprava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39B797-CDC6-4529-8A36-9CBFC9816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77597" y="1600200"/>
            <a:ext cx="0" cy="3657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F9266-D33D-4FFC-A712-96002C475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330" y="804333"/>
            <a:ext cx="6257721" cy="52493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cs-CZ" u="sng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Potřebujeme: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Kovovou </a:t>
            </a:r>
            <a:r>
              <a:rPr lang="en-US" dirty="0"/>
              <a:t>(p</a:t>
            </a:r>
            <a:r>
              <a:rPr lang="cs-CZ" dirty="0"/>
              <a:t>řípadně dřevěnou) desku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Smyčec či pilník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Jemný prášek </a:t>
            </a:r>
            <a:r>
              <a:rPr lang="en-US" dirty="0"/>
              <a:t>(s</a:t>
            </a:r>
            <a:r>
              <a:rPr lang="cs-CZ" dirty="0"/>
              <a:t>ůl, krupice, mouka…)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Desku upevníme do horizontální polohy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Smyčcem či pilníkem jemně třeme o desku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2782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05C30-4AD0-4358-B486-ADA07D457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to mělo vypadat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5FAF0-A529-4314-B914-89FF5ED64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/>
              <a:t>Vydařený pokus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6502A6-67FC-4909-ACC0-57C9C101D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555" y="2767204"/>
            <a:ext cx="6059218" cy="23964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685EF7-3793-48D6-966D-72F01C507050}"/>
              </a:ext>
            </a:extLst>
          </p:cNvPr>
          <p:cNvSpPr txBox="1"/>
          <p:nvPr/>
        </p:nvSpPr>
        <p:spPr>
          <a:xfrm>
            <a:off x="4995699" y="5364840"/>
            <a:ext cx="22006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zdroj: https://polahoda.cz/</a:t>
            </a:r>
          </a:p>
        </p:txBody>
      </p:sp>
    </p:spTree>
    <p:extLst>
      <p:ext uri="{BB962C8B-B14F-4D97-AF65-F5344CB8AC3E}">
        <p14:creationId xmlns:p14="http://schemas.microsoft.com/office/powerpoint/2010/main" val="789181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F3A4C-6A57-4785-8CFC-32917C8CE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Vlastní pokus 1 - smyčec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E3BAF-129C-4F73-A6E2-681E9EAAE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/>
              <a:t>Proč to nevyšlo ?</a:t>
            </a:r>
          </a:p>
          <a:p>
            <a:endParaRPr lang="cs-C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E2A096-8CB6-4DE5-B526-5210BA7005CE}"/>
              </a:ext>
            </a:extLst>
          </p:cNvPr>
          <p:cNvSpPr txBox="1"/>
          <p:nvPr/>
        </p:nvSpPr>
        <p:spPr>
          <a:xfrm>
            <a:off x="5018312" y="4003728"/>
            <a:ext cx="5913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VLASTNÍ NESCHOPNOST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76C6D4-8AE8-4072-A935-13A25993A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12370" t="9058" r="24217" b="7005"/>
          <a:stretch/>
        </p:blipFill>
        <p:spPr>
          <a:xfrm rot="5400000">
            <a:off x="1009539" y="2706729"/>
            <a:ext cx="4023361" cy="399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89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09556B-EAE9-4435-B409-0519F2CBD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7" cy="6858000"/>
          </a:xfrm>
          <a:prstGeom prst="rect">
            <a:avLst/>
          </a:prstGeom>
          <a:solidFill>
            <a:srgbClr val="5A5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511C2E-DDE1-4923-9C58-E1298CF93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07027" cy="1499616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Vlastní pokus 2 – reproduktor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14CCBE-423E-41B2-A9F3-82679F49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A4C19-ABBF-4350-B794-8D861A81B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07027" cy="4023360"/>
          </a:xfrm>
        </p:spPr>
        <p:txBody>
          <a:bodyPr>
            <a:normAutofit/>
          </a:bodyPr>
          <a:lstStyle/>
          <a:p>
            <a:r>
              <a:rPr lang="cs-CZ" u="sng">
                <a:solidFill>
                  <a:srgbClr val="FFFFFF"/>
                </a:solidFill>
              </a:rPr>
              <a:t>Příprava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>
                <a:solidFill>
                  <a:srgbClr val="FFFFFF"/>
                </a:solidFill>
              </a:rPr>
              <a:t>2 desky (15 x 15 cm, 20 x 20 cm)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>
                <a:solidFill>
                  <a:srgbClr val="FFFFFF"/>
                </a:solidFill>
              </a:rPr>
              <a:t>Malý reproduktor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i="1">
                <a:solidFill>
                  <a:srgbClr val="FFFFFF"/>
                </a:solidFill>
              </a:rPr>
              <a:t>Online tone generator </a:t>
            </a:r>
            <a:r>
              <a:rPr lang="cs-CZ">
                <a:solidFill>
                  <a:srgbClr val="FFFFFF"/>
                </a:solidFill>
              </a:rPr>
              <a:t>(</a:t>
            </a:r>
            <a:r>
              <a:rPr lang="cs-CZ">
                <a:solidFill>
                  <a:srgbClr val="FFFFFF"/>
                </a:solidFill>
                <a:hlinkClick r:id="rId2"/>
              </a:rPr>
              <a:t>https://www.szynalski.com/tone-generator/</a:t>
            </a:r>
            <a:r>
              <a:rPr lang="cs-CZ">
                <a:solidFill>
                  <a:srgbClr val="FFFFFF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>
                <a:solidFill>
                  <a:srgbClr val="FFFFFF"/>
                </a:solidFill>
              </a:rPr>
              <a:t>Desky uchycené v rozích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C16A34-E4EB-4B55-9F66-B3148A9B92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6144" b="3650"/>
          <a:stretch/>
        </p:blipFill>
        <p:spPr>
          <a:xfrm rot="5400000">
            <a:off x="6443133" y="1109133"/>
            <a:ext cx="6858000" cy="463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4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683</Words>
  <Application>Microsoft Office PowerPoint</Application>
  <PresentationFormat>Widescreen</PresentationFormat>
  <Paragraphs>91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Tw Cen MT</vt:lpstr>
      <vt:lpstr>Tw Cen MT Condensed</vt:lpstr>
      <vt:lpstr>Wingdings</vt:lpstr>
      <vt:lpstr>Wingdings 3</vt:lpstr>
      <vt:lpstr>Integral</vt:lpstr>
      <vt:lpstr>Chladniho obrazce</vt:lpstr>
      <vt:lpstr>Obsah</vt:lpstr>
      <vt:lpstr>Historie</vt:lpstr>
      <vt:lpstr>Fyzikální podstata</vt:lpstr>
      <vt:lpstr>Fyzikální podstata</vt:lpstr>
      <vt:lpstr>Příprava</vt:lpstr>
      <vt:lpstr>Jak to mělo vypadat</vt:lpstr>
      <vt:lpstr>Vlastní pokus 1 - smyčec</vt:lpstr>
      <vt:lpstr>Vlastní pokus 2 – reproduktor</vt:lpstr>
      <vt:lpstr>Vlastní pokus 2 - reproduktor </vt:lpstr>
      <vt:lpstr>Vlastní pokus 2 - reproduktor</vt:lpstr>
      <vt:lpstr>Vlastní pokus 2 - reproduktor</vt:lpstr>
      <vt:lpstr>Vlastní pokus 2 - reproduktor</vt:lpstr>
      <vt:lpstr>Proč to tak nevypadalo</vt:lpstr>
      <vt:lpstr>Zdroje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Chladniho obrazce</dc:title>
  <dc:creator>Vobora, Jakub</dc:creator>
  <cp:lastModifiedBy>Vobora, Jakub</cp:lastModifiedBy>
  <cp:revision>6</cp:revision>
  <dcterms:created xsi:type="dcterms:W3CDTF">2019-11-12T18:32:08Z</dcterms:created>
  <dcterms:modified xsi:type="dcterms:W3CDTF">2019-11-12T19:57:23Z</dcterms:modified>
</cp:coreProperties>
</file>