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0" r:id="rId2"/>
    <p:sldId id="257" r:id="rId3"/>
    <p:sldId id="260" r:id="rId4"/>
    <p:sldId id="261" r:id="rId5"/>
    <p:sldId id="268" r:id="rId6"/>
    <p:sldId id="264" r:id="rId7"/>
    <p:sldId id="269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Havel" initials="JH" lastIdx="1" clrIdx="0">
    <p:extLst>
      <p:ext uri="{19B8F6BF-5375-455C-9EA6-DF929625EA0E}">
        <p15:presenceInfo xmlns:p15="http://schemas.microsoft.com/office/powerpoint/2012/main" userId="db27fd727230034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CA8FC4-8CB2-49BC-B4B8-758C06D4BC96}" v="252" dt="2019-11-19T19:55:59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Havel" userId="db27fd7272300348" providerId="LiveId" clId="{45CA8FC4-8CB2-49BC-B4B8-758C06D4BC96}"/>
    <pc:docChg chg="undo custSel mod addSld delSld modSld sldOrd">
      <pc:chgData name="Jan Havel" userId="db27fd7272300348" providerId="LiveId" clId="{45CA8FC4-8CB2-49BC-B4B8-758C06D4BC96}" dt="2019-11-19T19:56:03.407" v="1655" actId="20577"/>
      <pc:docMkLst>
        <pc:docMk/>
      </pc:docMkLst>
      <pc:sldChg chg="delSp del">
        <pc:chgData name="Jan Havel" userId="db27fd7272300348" providerId="LiveId" clId="{45CA8FC4-8CB2-49BC-B4B8-758C06D4BC96}" dt="2019-11-18T21:18:01.068" v="1343" actId="2696"/>
        <pc:sldMkLst>
          <pc:docMk/>
          <pc:sldMk cId="3703809619" sldId="256"/>
        </pc:sldMkLst>
        <pc:spChg chg="del">
          <ac:chgData name="Jan Havel" userId="db27fd7272300348" providerId="LiveId" clId="{45CA8FC4-8CB2-49BC-B4B8-758C06D4BC96}" dt="2019-11-18T19:58:03.326" v="464" actId="478"/>
          <ac:spMkLst>
            <pc:docMk/>
            <pc:sldMk cId="3703809619" sldId="256"/>
            <ac:spMk id="3" creationId="{7A10B549-CCC4-4D61-92B7-01FD31082B64}"/>
          </ac:spMkLst>
        </pc:spChg>
      </pc:sldChg>
      <pc:sldChg chg="modSp">
        <pc:chgData name="Jan Havel" userId="db27fd7272300348" providerId="LiveId" clId="{45CA8FC4-8CB2-49BC-B4B8-758C06D4BC96}" dt="2019-11-18T21:22:44.495" v="1345" actId="20577"/>
        <pc:sldMkLst>
          <pc:docMk/>
          <pc:sldMk cId="2262351418" sldId="257"/>
        </pc:sldMkLst>
        <pc:spChg chg="mod">
          <ac:chgData name="Jan Havel" userId="db27fd7272300348" providerId="LiveId" clId="{45CA8FC4-8CB2-49BC-B4B8-758C06D4BC96}" dt="2019-11-18T21:22:44.495" v="1345" actId="20577"/>
          <ac:spMkLst>
            <pc:docMk/>
            <pc:sldMk cId="2262351418" sldId="257"/>
            <ac:spMk id="3" creationId="{270E0674-488A-4DE2-800C-F8BB4EA147E9}"/>
          </ac:spMkLst>
        </pc:spChg>
      </pc:sldChg>
      <pc:sldChg chg="del">
        <pc:chgData name="Jan Havel" userId="db27fd7272300348" providerId="LiveId" clId="{45CA8FC4-8CB2-49BC-B4B8-758C06D4BC96}" dt="2019-11-18T17:58:46.804" v="10" actId="2696"/>
        <pc:sldMkLst>
          <pc:docMk/>
          <pc:sldMk cId="911442441" sldId="258"/>
        </pc:sldMkLst>
      </pc:sldChg>
      <pc:sldChg chg="add del">
        <pc:chgData name="Jan Havel" userId="db27fd7272300348" providerId="LiveId" clId="{45CA8FC4-8CB2-49BC-B4B8-758C06D4BC96}" dt="2019-11-18T17:58:22.790" v="3" actId="2696"/>
        <pc:sldMkLst>
          <pc:docMk/>
          <pc:sldMk cId="1855525488" sldId="259"/>
        </pc:sldMkLst>
      </pc:sldChg>
      <pc:sldChg chg="addSp delSp modSp add">
        <pc:chgData name="Jan Havel" userId="db27fd7272300348" providerId="LiveId" clId="{45CA8FC4-8CB2-49BC-B4B8-758C06D4BC96}" dt="2019-11-19T19:34:46.624" v="1391" actId="255"/>
        <pc:sldMkLst>
          <pc:docMk/>
          <pc:sldMk cId="403803406" sldId="260"/>
        </pc:sldMkLst>
        <pc:spChg chg="mod">
          <ac:chgData name="Jan Havel" userId="db27fd7272300348" providerId="LiveId" clId="{45CA8FC4-8CB2-49BC-B4B8-758C06D4BC96}" dt="2019-11-18T17:58:28.662" v="4"/>
          <ac:spMkLst>
            <pc:docMk/>
            <pc:sldMk cId="403803406" sldId="260"/>
            <ac:spMk id="2" creationId="{7C187404-819B-4328-A88F-C23D2E44BA85}"/>
          </ac:spMkLst>
        </pc:spChg>
        <pc:spChg chg="mod">
          <ac:chgData name="Jan Havel" userId="db27fd7272300348" providerId="LiveId" clId="{45CA8FC4-8CB2-49BC-B4B8-758C06D4BC96}" dt="2019-11-19T19:34:46.624" v="1391" actId="255"/>
          <ac:spMkLst>
            <pc:docMk/>
            <pc:sldMk cId="403803406" sldId="260"/>
            <ac:spMk id="3" creationId="{D3B6F551-BE11-47E9-BB02-920898C3829F}"/>
          </ac:spMkLst>
        </pc:spChg>
        <pc:spChg chg="del">
          <ac:chgData name="Jan Havel" userId="db27fd7272300348" providerId="LiveId" clId="{45CA8FC4-8CB2-49BC-B4B8-758C06D4BC96}" dt="2019-11-18T17:58:20.738" v="2" actId="478"/>
          <ac:spMkLst>
            <pc:docMk/>
            <pc:sldMk cId="403803406" sldId="260"/>
            <ac:spMk id="4" creationId="{5096C3BB-4B52-4848-81D5-A2CC937C2A1E}"/>
          </ac:spMkLst>
        </pc:spChg>
        <pc:spChg chg="add mod">
          <ac:chgData name="Jan Havel" userId="db27fd7272300348" providerId="LiveId" clId="{45CA8FC4-8CB2-49BC-B4B8-758C06D4BC96}" dt="2019-11-18T20:51:20.177" v="911" actId="20577"/>
          <ac:spMkLst>
            <pc:docMk/>
            <pc:sldMk cId="403803406" sldId="260"/>
            <ac:spMk id="7" creationId="{411FFF89-FF94-4BFC-A85E-99EC11191818}"/>
          </ac:spMkLst>
        </pc:spChg>
        <pc:picChg chg="add mod">
          <ac:chgData name="Jan Havel" userId="db27fd7272300348" providerId="LiveId" clId="{45CA8FC4-8CB2-49BC-B4B8-758C06D4BC96}" dt="2019-11-18T19:58:26.773" v="465" actId="1076"/>
          <ac:picMkLst>
            <pc:docMk/>
            <pc:sldMk cId="403803406" sldId="260"/>
            <ac:picMk id="6" creationId="{056B0A53-BBB2-4C00-9B2E-B50FE9DD737E}"/>
          </ac:picMkLst>
        </pc:picChg>
      </pc:sldChg>
      <pc:sldChg chg="add del">
        <pc:chgData name="Jan Havel" userId="db27fd7272300348" providerId="LiveId" clId="{45CA8FC4-8CB2-49BC-B4B8-758C06D4BC96}" dt="2019-11-18T18:02:14.551" v="78" actId="2696"/>
        <pc:sldMkLst>
          <pc:docMk/>
          <pc:sldMk cId="622992569" sldId="261"/>
        </pc:sldMkLst>
      </pc:sldChg>
      <pc:sldChg chg="addSp delSp modSp add addCm delCm">
        <pc:chgData name="Jan Havel" userId="db27fd7272300348" providerId="LiveId" clId="{45CA8FC4-8CB2-49BC-B4B8-758C06D4BC96}" dt="2019-11-18T20:55:36.271" v="1034" actId="1076"/>
        <pc:sldMkLst>
          <pc:docMk/>
          <pc:sldMk cId="2966829161" sldId="261"/>
        </pc:sldMkLst>
        <pc:spChg chg="del">
          <ac:chgData name="Jan Havel" userId="db27fd7272300348" providerId="LiveId" clId="{45CA8FC4-8CB2-49BC-B4B8-758C06D4BC96}" dt="2019-11-18T18:09:19.961" v="91" actId="478"/>
          <ac:spMkLst>
            <pc:docMk/>
            <pc:sldMk cId="2966829161" sldId="261"/>
            <ac:spMk id="2" creationId="{4765DE8A-B198-4A6A-9FAA-D9703D733FA2}"/>
          </ac:spMkLst>
        </pc:spChg>
        <pc:spChg chg="add del mod">
          <ac:chgData name="Jan Havel" userId="db27fd7272300348" providerId="LiveId" clId="{45CA8FC4-8CB2-49BC-B4B8-758C06D4BC96}" dt="2019-11-18T18:19:56.008" v="194" actId="478"/>
          <ac:spMkLst>
            <pc:docMk/>
            <pc:sldMk cId="2966829161" sldId="261"/>
            <ac:spMk id="3" creationId="{B45C7E21-1591-4910-B9FC-28416E32E731}"/>
          </ac:spMkLst>
        </pc:spChg>
        <pc:spChg chg="mod">
          <ac:chgData name="Jan Havel" userId="db27fd7272300348" providerId="LiveId" clId="{45CA8FC4-8CB2-49BC-B4B8-758C06D4BC96}" dt="2019-11-18T20:54:38.208" v="1010" actId="1076"/>
          <ac:spMkLst>
            <pc:docMk/>
            <pc:sldMk cId="2966829161" sldId="261"/>
            <ac:spMk id="4" creationId="{8E74BCD8-63E8-4F5A-AAD9-61CE7966E0EE}"/>
          </ac:spMkLst>
        </pc:spChg>
        <pc:spChg chg="add del mod">
          <ac:chgData name="Jan Havel" userId="db27fd7272300348" providerId="LiveId" clId="{45CA8FC4-8CB2-49BC-B4B8-758C06D4BC96}" dt="2019-11-18T18:18:09.873" v="163" actId="478"/>
          <ac:spMkLst>
            <pc:docMk/>
            <pc:sldMk cId="2966829161" sldId="261"/>
            <ac:spMk id="5" creationId="{FCCC77BB-6B74-465E-B978-79B74BB977A6}"/>
          </ac:spMkLst>
        </pc:spChg>
        <pc:spChg chg="add del mod">
          <ac:chgData name="Jan Havel" userId="db27fd7272300348" providerId="LiveId" clId="{45CA8FC4-8CB2-49BC-B4B8-758C06D4BC96}" dt="2019-11-18T18:17:49.939" v="159"/>
          <ac:spMkLst>
            <pc:docMk/>
            <pc:sldMk cId="2966829161" sldId="261"/>
            <ac:spMk id="6" creationId="{DE1631AE-5343-454D-AE57-AA9DA1B86020}"/>
          </ac:spMkLst>
        </pc:spChg>
        <pc:spChg chg="add mod">
          <ac:chgData name="Jan Havel" userId="db27fd7272300348" providerId="LiveId" clId="{45CA8FC4-8CB2-49BC-B4B8-758C06D4BC96}" dt="2019-11-18T20:54:48.823" v="1012" actId="1076"/>
          <ac:spMkLst>
            <pc:docMk/>
            <pc:sldMk cId="2966829161" sldId="261"/>
            <ac:spMk id="17" creationId="{4C612801-4084-4A64-A92A-EEB4E74AC6F1}"/>
          </ac:spMkLst>
        </pc:spChg>
        <pc:spChg chg="add mod">
          <ac:chgData name="Jan Havel" userId="db27fd7272300348" providerId="LiveId" clId="{45CA8FC4-8CB2-49BC-B4B8-758C06D4BC96}" dt="2019-11-18T20:54:56.751" v="1014" actId="1076"/>
          <ac:spMkLst>
            <pc:docMk/>
            <pc:sldMk cId="2966829161" sldId="261"/>
            <ac:spMk id="18" creationId="{21818F1A-186B-4790-B93E-2AF95437F47F}"/>
          </ac:spMkLst>
        </pc:spChg>
        <pc:spChg chg="add mod">
          <ac:chgData name="Jan Havel" userId="db27fd7272300348" providerId="LiveId" clId="{45CA8FC4-8CB2-49BC-B4B8-758C06D4BC96}" dt="2019-11-18T20:55:36.271" v="1034" actId="1076"/>
          <ac:spMkLst>
            <pc:docMk/>
            <pc:sldMk cId="2966829161" sldId="261"/>
            <ac:spMk id="19" creationId="{CE4D8C16-8C87-4CF0-9003-680B78F67B93}"/>
          </ac:spMkLst>
        </pc:spChg>
        <pc:picChg chg="add del mod">
          <ac:chgData name="Jan Havel" userId="db27fd7272300348" providerId="LiveId" clId="{45CA8FC4-8CB2-49BC-B4B8-758C06D4BC96}" dt="2019-11-18T18:18:21.521" v="169"/>
          <ac:picMkLst>
            <pc:docMk/>
            <pc:sldMk cId="2966829161" sldId="261"/>
            <ac:picMk id="8" creationId="{416B8C5D-8EC4-4E15-88F5-F54819EBE742}"/>
          </ac:picMkLst>
        </pc:picChg>
        <pc:picChg chg="add del mod">
          <ac:chgData name="Jan Havel" userId="db27fd7272300348" providerId="LiveId" clId="{45CA8FC4-8CB2-49BC-B4B8-758C06D4BC96}" dt="2019-11-18T18:18:42.272" v="171"/>
          <ac:picMkLst>
            <pc:docMk/>
            <pc:sldMk cId="2966829161" sldId="261"/>
            <ac:picMk id="10" creationId="{F1BECF97-86B4-4CC0-B546-D4F4C3DA2D63}"/>
          </ac:picMkLst>
        </pc:picChg>
        <pc:picChg chg="add mod">
          <ac:chgData name="Jan Havel" userId="db27fd7272300348" providerId="LiveId" clId="{45CA8FC4-8CB2-49BC-B4B8-758C06D4BC96}" dt="2019-11-18T20:54:44.559" v="1011" actId="1076"/>
          <ac:picMkLst>
            <pc:docMk/>
            <pc:sldMk cId="2966829161" sldId="261"/>
            <ac:picMk id="12" creationId="{36E416B7-2947-4238-849D-B0FE8A02D233}"/>
          </ac:picMkLst>
        </pc:picChg>
        <pc:picChg chg="add mod">
          <ac:chgData name="Jan Havel" userId="db27fd7272300348" providerId="LiveId" clId="{45CA8FC4-8CB2-49BC-B4B8-758C06D4BC96}" dt="2019-11-18T20:55:03.759" v="1015" actId="1076"/>
          <ac:picMkLst>
            <pc:docMk/>
            <pc:sldMk cId="2966829161" sldId="261"/>
            <ac:picMk id="14" creationId="{0B720CB0-6A3D-4B95-A052-258D7C7E6B99}"/>
          </ac:picMkLst>
        </pc:picChg>
        <pc:picChg chg="add mod">
          <ac:chgData name="Jan Havel" userId="db27fd7272300348" providerId="LiveId" clId="{45CA8FC4-8CB2-49BC-B4B8-758C06D4BC96}" dt="2019-11-18T20:55:10.888" v="1018" actId="1076"/>
          <ac:picMkLst>
            <pc:docMk/>
            <pc:sldMk cId="2966829161" sldId="261"/>
            <ac:picMk id="16" creationId="{A79BC389-D38F-4AD8-B129-7BF7D3A36FBC}"/>
          </ac:picMkLst>
        </pc:picChg>
      </pc:sldChg>
      <pc:sldChg chg="add del">
        <pc:chgData name="Jan Havel" userId="db27fd7272300348" providerId="LiveId" clId="{45CA8FC4-8CB2-49BC-B4B8-758C06D4BC96}" dt="2019-11-18T19:01:19.270" v="230" actId="2696"/>
        <pc:sldMkLst>
          <pc:docMk/>
          <pc:sldMk cId="4064554865" sldId="262"/>
        </pc:sldMkLst>
      </pc:sldChg>
      <pc:sldChg chg="addSp delSp modSp add del mod setBg">
        <pc:chgData name="Jan Havel" userId="db27fd7272300348" providerId="LiveId" clId="{45CA8FC4-8CB2-49BC-B4B8-758C06D4BC96}" dt="2019-11-18T19:57:55.097" v="463" actId="2696"/>
        <pc:sldMkLst>
          <pc:docMk/>
          <pc:sldMk cId="4094024699" sldId="263"/>
        </pc:sldMkLst>
        <pc:spChg chg="mod ord">
          <ac:chgData name="Jan Havel" userId="db27fd7272300348" providerId="LiveId" clId="{45CA8FC4-8CB2-49BC-B4B8-758C06D4BC96}" dt="2019-11-18T19:32:42.309" v="269" actId="26606"/>
          <ac:spMkLst>
            <pc:docMk/>
            <pc:sldMk cId="4094024699" sldId="263"/>
            <ac:spMk id="2" creationId="{EA2B57CB-B4EB-4007-B5AE-C756A153A6F9}"/>
          </ac:spMkLst>
        </pc:spChg>
        <pc:spChg chg="del">
          <ac:chgData name="Jan Havel" userId="db27fd7272300348" providerId="LiveId" clId="{45CA8FC4-8CB2-49BC-B4B8-758C06D4BC96}" dt="2019-11-18T19:31:38.330" v="262"/>
          <ac:spMkLst>
            <pc:docMk/>
            <pc:sldMk cId="4094024699" sldId="263"/>
            <ac:spMk id="3" creationId="{124725EA-41A1-4438-8949-EDA0246AC4F7}"/>
          </ac:spMkLst>
        </pc:spChg>
        <pc:spChg chg="add del">
          <ac:chgData name="Jan Havel" userId="db27fd7272300348" providerId="LiveId" clId="{45CA8FC4-8CB2-49BC-B4B8-758C06D4BC96}" dt="2019-11-18T19:32:42.309" v="269" actId="26606"/>
          <ac:spMkLst>
            <pc:docMk/>
            <pc:sldMk cId="4094024699" sldId="263"/>
            <ac:spMk id="9" creationId="{C6D93E2F-2D59-4374-A01E-E7F89BE26E5F}"/>
          </ac:spMkLst>
        </pc:spChg>
        <pc:spChg chg="add del mod">
          <ac:chgData name="Jan Havel" userId="db27fd7272300348" providerId="LiveId" clId="{45CA8FC4-8CB2-49BC-B4B8-758C06D4BC96}" dt="2019-11-18T19:33:43.217" v="276" actId="478"/>
          <ac:spMkLst>
            <pc:docMk/>
            <pc:sldMk cId="4094024699" sldId="263"/>
            <ac:spMk id="10" creationId="{D5AF96D8-4675-40BC-A665-AF932CCCAA57}"/>
          </ac:spMkLst>
        </pc:spChg>
        <pc:spChg chg="add del">
          <ac:chgData name="Jan Havel" userId="db27fd7272300348" providerId="LiveId" clId="{45CA8FC4-8CB2-49BC-B4B8-758C06D4BC96}" dt="2019-11-18T19:32:42.309" v="269" actId="26606"/>
          <ac:spMkLst>
            <pc:docMk/>
            <pc:sldMk cId="4094024699" sldId="263"/>
            <ac:spMk id="12" creationId="{564276B8-1A41-49DE-90A7-F070B4B6A4EC}"/>
          </ac:spMkLst>
        </pc:spChg>
        <pc:picChg chg="add del mod">
          <ac:chgData name="Jan Havel" userId="db27fd7272300348" providerId="LiveId" clId="{45CA8FC4-8CB2-49BC-B4B8-758C06D4BC96}" dt="2019-11-18T19:33:33.089" v="274" actId="478"/>
          <ac:picMkLst>
            <pc:docMk/>
            <pc:sldMk cId="4094024699" sldId="263"/>
            <ac:picMk id="5" creationId="{29CF3D67-1889-4FEB-98FF-CB8CDE48871F}"/>
          </ac:picMkLst>
        </pc:picChg>
        <pc:picChg chg="add mod">
          <ac:chgData name="Jan Havel" userId="db27fd7272300348" providerId="LiveId" clId="{45CA8FC4-8CB2-49BC-B4B8-758C06D4BC96}" dt="2019-11-18T19:55:13.229" v="449" actId="1076"/>
          <ac:picMkLst>
            <pc:docMk/>
            <pc:sldMk cId="4094024699" sldId="263"/>
            <ac:picMk id="7" creationId="{6E1DC2DB-0D2B-439B-AE92-273AB8A27EEC}"/>
          </ac:picMkLst>
        </pc:picChg>
        <pc:picChg chg="add del">
          <ac:chgData name="Jan Havel" userId="db27fd7272300348" providerId="LiveId" clId="{45CA8FC4-8CB2-49BC-B4B8-758C06D4BC96}" dt="2019-11-18T19:32:42.309" v="269" actId="26606"/>
          <ac:picMkLst>
            <pc:docMk/>
            <pc:sldMk cId="4094024699" sldId="263"/>
            <ac:picMk id="14" creationId="{5F7C92F8-CFE7-4D8A-AB04-2C4288002E04}"/>
          </ac:picMkLst>
        </pc:picChg>
        <pc:picChg chg="add del">
          <ac:chgData name="Jan Havel" userId="db27fd7272300348" providerId="LiveId" clId="{45CA8FC4-8CB2-49BC-B4B8-758C06D4BC96}" dt="2019-11-18T19:32:42.309" v="269" actId="26606"/>
          <ac:picMkLst>
            <pc:docMk/>
            <pc:sldMk cId="4094024699" sldId="263"/>
            <ac:picMk id="16" creationId="{957CD5CB-E727-4276-ADCF-AF9E5E638D74}"/>
          </ac:picMkLst>
        </pc:picChg>
        <pc:picChg chg="add del mod">
          <ac:chgData name="Jan Havel" userId="db27fd7272300348" providerId="LiveId" clId="{45CA8FC4-8CB2-49BC-B4B8-758C06D4BC96}" dt="2019-11-18T19:54:52.798" v="446" actId="478"/>
          <ac:picMkLst>
            <pc:docMk/>
            <pc:sldMk cId="4094024699" sldId="263"/>
            <ac:picMk id="19" creationId="{5722145B-AC68-438B-A119-398F58A9B966}"/>
          </ac:picMkLst>
        </pc:picChg>
      </pc:sldChg>
      <pc:sldChg chg="addSp delSp modSp add">
        <pc:chgData name="Jan Havel" userId="db27fd7272300348" providerId="LiveId" clId="{45CA8FC4-8CB2-49BC-B4B8-758C06D4BC96}" dt="2019-11-18T20:59:34.413" v="1103" actId="20577"/>
        <pc:sldMkLst>
          <pc:docMk/>
          <pc:sldMk cId="1883331782" sldId="264"/>
        </pc:sldMkLst>
        <pc:spChg chg="mod">
          <ac:chgData name="Jan Havel" userId="db27fd7272300348" providerId="LiveId" clId="{45CA8FC4-8CB2-49BC-B4B8-758C06D4BC96}" dt="2019-11-18T19:01:53.627" v="261" actId="20577"/>
          <ac:spMkLst>
            <pc:docMk/>
            <pc:sldMk cId="1883331782" sldId="264"/>
            <ac:spMk id="2" creationId="{567BA267-85FA-4E5D-B787-DCFFABEE2B7F}"/>
          </ac:spMkLst>
        </pc:spChg>
        <pc:spChg chg="del">
          <ac:chgData name="Jan Havel" userId="db27fd7272300348" providerId="LiveId" clId="{45CA8FC4-8CB2-49BC-B4B8-758C06D4BC96}" dt="2019-11-18T19:56:05.008" v="453"/>
          <ac:spMkLst>
            <pc:docMk/>
            <pc:sldMk cId="1883331782" sldId="264"/>
            <ac:spMk id="3" creationId="{4754A6A4-87E1-4B43-9C58-A71007D5A187}"/>
          </ac:spMkLst>
        </pc:spChg>
        <pc:spChg chg="add mod">
          <ac:chgData name="Jan Havel" userId="db27fd7272300348" providerId="LiveId" clId="{45CA8FC4-8CB2-49BC-B4B8-758C06D4BC96}" dt="2019-11-18T20:59:34.413" v="1103" actId="20577"/>
          <ac:spMkLst>
            <pc:docMk/>
            <pc:sldMk cId="1883331782" sldId="264"/>
            <ac:spMk id="6" creationId="{FBACCC60-B61E-4263-989C-E54D899CDDFF}"/>
          </ac:spMkLst>
        </pc:spChg>
        <pc:picChg chg="add mod">
          <ac:chgData name="Jan Havel" userId="db27fd7272300348" providerId="LiveId" clId="{45CA8FC4-8CB2-49BC-B4B8-758C06D4BC96}" dt="2019-11-18T19:56:15.717" v="458" actId="1076"/>
          <ac:picMkLst>
            <pc:docMk/>
            <pc:sldMk cId="1883331782" sldId="264"/>
            <ac:picMk id="5" creationId="{9B4B843B-2777-42CC-9656-8F3391E33F25}"/>
          </ac:picMkLst>
        </pc:picChg>
      </pc:sldChg>
      <pc:sldChg chg="modSp add ord">
        <pc:chgData name="Jan Havel" userId="db27fd7272300348" providerId="LiveId" clId="{45CA8FC4-8CB2-49BC-B4B8-758C06D4BC96}" dt="2019-11-19T19:56:03.407" v="1655" actId="20577"/>
        <pc:sldMkLst>
          <pc:docMk/>
          <pc:sldMk cId="1249657038" sldId="265"/>
        </pc:sldMkLst>
        <pc:spChg chg="mod">
          <ac:chgData name="Jan Havel" userId="db27fd7272300348" providerId="LiveId" clId="{45CA8FC4-8CB2-49BC-B4B8-758C06D4BC96}" dt="2019-11-19T19:40:40.023" v="1401" actId="1076"/>
          <ac:spMkLst>
            <pc:docMk/>
            <pc:sldMk cId="1249657038" sldId="265"/>
            <ac:spMk id="2" creationId="{8DAB77DB-98FF-41D0-A79B-0B5F25C16245}"/>
          </ac:spMkLst>
        </pc:spChg>
        <pc:spChg chg="mod">
          <ac:chgData name="Jan Havel" userId="db27fd7272300348" providerId="LiveId" clId="{45CA8FC4-8CB2-49BC-B4B8-758C06D4BC96}" dt="2019-11-19T19:56:03.407" v="1655" actId="20577"/>
          <ac:spMkLst>
            <pc:docMk/>
            <pc:sldMk cId="1249657038" sldId="265"/>
            <ac:spMk id="3" creationId="{7BE1B5DA-908D-4BB3-9789-5C40FE744678}"/>
          </ac:spMkLst>
        </pc:spChg>
      </pc:sldChg>
      <pc:sldChg chg="modSp add">
        <pc:chgData name="Jan Havel" userId="db27fd7272300348" providerId="LiveId" clId="{45CA8FC4-8CB2-49BC-B4B8-758C06D4BC96}" dt="2019-11-18T19:42:46.655" v="444" actId="20577"/>
        <pc:sldMkLst>
          <pc:docMk/>
          <pc:sldMk cId="3991409076" sldId="266"/>
        </pc:sldMkLst>
        <pc:spChg chg="mod">
          <ac:chgData name="Jan Havel" userId="db27fd7272300348" providerId="LiveId" clId="{45CA8FC4-8CB2-49BC-B4B8-758C06D4BC96}" dt="2019-11-18T19:42:46.655" v="444" actId="20577"/>
          <ac:spMkLst>
            <pc:docMk/>
            <pc:sldMk cId="3991409076" sldId="266"/>
            <ac:spMk id="2" creationId="{9396BBD5-46A4-46D7-AF06-0F2C4F456A83}"/>
          </ac:spMkLst>
        </pc:spChg>
      </pc:sldChg>
      <pc:sldChg chg="modSp add del">
        <pc:chgData name="Jan Havel" userId="db27fd7272300348" providerId="LiveId" clId="{45CA8FC4-8CB2-49BC-B4B8-758C06D4BC96}" dt="2019-11-18T19:42:27.137" v="421" actId="2696"/>
        <pc:sldMkLst>
          <pc:docMk/>
          <pc:sldMk cId="4044335677" sldId="266"/>
        </pc:sldMkLst>
        <pc:spChg chg="mod">
          <ac:chgData name="Jan Havel" userId="db27fd7272300348" providerId="LiveId" clId="{45CA8FC4-8CB2-49BC-B4B8-758C06D4BC96}" dt="2019-11-18T19:42:24.375" v="420" actId="20577"/>
          <ac:spMkLst>
            <pc:docMk/>
            <pc:sldMk cId="4044335677" sldId="266"/>
            <ac:spMk id="2" creationId="{F859A21B-512F-481D-A352-593A78DF7606}"/>
          </ac:spMkLst>
        </pc:spChg>
      </pc:sldChg>
      <pc:sldChg chg="addSp delSp modSp add">
        <pc:chgData name="Jan Havel" userId="db27fd7272300348" providerId="LiveId" clId="{45CA8FC4-8CB2-49BC-B4B8-758C06D4BC96}" dt="2019-11-18T19:56:19.526" v="459" actId="478"/>
        <pc:sldMkLst>
          <pc:docMk/>
          <pc:sldMk cId="1466479580" sldId="267"/>
        </pc:sldMkLst>
        <pc:picChg chg="add del mod">
          <ac:chgData name="Jan Havel" userId="db27fd7272300348" providerId="LiveId" clId="{45CA8FC4-8CB2-49BC-B4B8-758C06D4BC96}" dt="2019-11-18T19:56:19.526" v="459" actId="478"/>
          <ac:picMkLst>
            <pc:docMk/>
            <pc:sldMk cId="1466479580" sldId="267"/>
            <ac:picMk id="3" creationId="{82D882DB-A760-4581-86D7-D8FDBDC1F992}"/>
          </ac:picMkLst>
        </pc:picChg>
      </pc:sldChg>
      <pc:sldChg chg="addSp delSp modSp add">
        <pc:chgData name="Jan Havel" userId="db27fd7272300348" providerId="LiveId" clId="{45CA8FC4-8CB2-49BC-B4B8-758C06D4BC96}" dt="2019-11-18T20:56:07.487" v="1061" actId="1076"/>
        <pc:sldMkLst>
          <pc:docMk/>
          <pc:sldMk cId="288802498" sldId="268"/>
        </pc:sldMkLst>
        <pc:spChg chg="mod">
          <ac:chgData name="Jan Havel" userId="db27fd7272300348" providerId="LiveId" clId="{45CA8FC4-8CB2-49BC-B4B8-758C06D4BC96}" dt="2019-11-18T19:55:06.946" v="448"/>
          <ac:spMkLst>
            <pc:docMk/>
            <pc:sldMk cId="288802498" sldId="268"/>
            <ac:spMk id="2" creationId="{54063F61-E3DA-4B89-9757-A80D9EE1FED9}"/>
          </ac:spMkLst>
        </pc:spChg>
        <pc:spChg chg="del">
          <ac:chgData name="Jan Havel" userId="db27fd7272300348" providerId="LiveId" clId="{45CA8FC4-8CB2-49BC-B4B8-758C06D4BC96}" dt="2019-11-18T19:56:36.054" v="460"/>
          <ac:spMkLst>
            <pc:docMk/>
            <pc:sldMk cId="288802498" sldId="268"/>
            <ac:spMk id="3" creationId="{A960A7CC-8E09-41D0-A8FD-43E387E99604}"/>
          </ac:spMkLst>
        </pc:spChg>
        <pc:spChg chg="mod">
          <ac:chgData name="Jan Havel" userId="db27fd7272300348" providerId="LiveId" clId="{45CA8FC4-8CB2-49BC-B4B8-758C06D4BC96}" dt="2019-11-18T20:15:28.134" v="559" actId="20577"/>
          <ac:spMkLst>
            <pc:docMk/>
            <pc:sldMk cId="288802498" sldId="268"/>
            <ac:spMk id="4" creationId="{52AE0D2B-0094-4069-905B-264108D72D3A}"/>
          </ac:spMkLst>
        </pc:spChg>
        <pc:spChg chg="add mod">
          <ac:chgData name="Jan Havel" userId="db27fd7272300348" providerId="LiveId" clId="{45CA8FC4-8CB2-49BC-B4B8-758C06D4BC96}" dt="2019-11-18T20:56:07.487" v="1061" actId="1076"/>
          <ac:spMkLst>
            <pc:docMk/>
            <pc:sldMk cId="288802498" sldId="268"/>
            <ac:spMk id="7" creationId="{0F40510B-1845-4E4C-80D5-79240C409DBD}"/>
          </ac:spMkLst>
        </pc:spChg>
        <pc:picChg chg="add mod">
          <ac:chgData name="Jan Havel" userId="db27fd7272300348" providerId="LiveId" clId="{45CA8FC4-8CB2-49BC-B4B8-758C06D4BC96}" dt="2019-11-18T19:56:36.054" v="460"/>
          <ac:picMkLst>
            <pc:docMk/>
            <pc:sldMk cId="288802498" sldId="268"/>
            <ac:picMk id="6" creationId="{D11969B2-30C9-41A7-8420-4B2BE55E44F5}"/>
          </ac:picMkLst>
        </pc:picChg>
      </pc:sldChg>
      <pc:sldChg chg="modSp add">
        <pc:chgData name="Jan Havel" userId="db27fd7272300348" providerId="LiveId" clId="{45CA8FC4-8CB2-49BC-B4B8-758C06D4BC96}" dt="2019-11-18T21:24:15.265" v="1353"/>
        <pc:sldMkLst>
          <pc:docMk/>
          <pc:sldMk cId="2208983495" sldId="269"/>
        </pc:sldMkLst>
        <pc:spChg chg="mod">
          <ac:chgData name="Jan Havel" userId="db27fd7272300348" providerId="LiveId" clId="{45CA8FC4-8CB2-49BC-B4B8-758C06D4BC96}" dt="2019-11-18T21:06:15.503" v="1236" actId="20577"/>
          <ac:spMkLst>
            <pc:docMk/>
            <pc:sldMk cId="2208983495" sldId="269"/>
            <ac:spMk id="2" creationId="{E421C619-3F9A-43B1-84A8-0DAE67D5239E}"/>
          </ac:spMkLst>
        </pc:spChg>
        <pc:spChg chg="mod">
          <ac:chgData name="Jan Havel" userId="db27fd7272300348" providerId="LiveId" clId="{45CA8FC4-8CB2-49BC-B4B8-758C06D4BC96}" dt="2019-11-18T21:24:15.265" v="1353"/>
          <ac:spMkLst>
            <pc:docMk/>
            <pc:sldMk cId="2208983495" sldId="269"/>
            <ac:spMk id="3" creationId="{3B78DDB9-7B4B-4F1C-BAE7-0273741F865B}"/>
          </ac:spMkLst>
        </pc:spChg>
      </pc:sldChg>
      <pc:sldChg chg="modSp add">
        <pc:chgData name="Jan Havel" userId="db27fd7272300348" providerId="LiveId" clId="{45CA8FC4-8CB2-49BC-B4B8-758C06D4BC96}" dt="2019-11-19T19:54:16.911" v="1610" actId="255"/>
        <pc:sldMkLst>
          <pc:docMk/>
          <pc:sldMk cId="2672472140" sldId="270"/>
        </pc:sldMkLst>
        <pc:spChg chg="mod">
          <ac:chgData name="Jan Havel" userId="db27fd7272300348" providerId="LiveId" clId="{45CA8FC4-8CB2-49BC-B4B8-758C06D4BC96}" dt="2019-11-18T21:17:53.355" v="1333"/>
          <ac:spMkLst>
            <pc:docMk/>
            <pc:sldMk cId="2672472140" sldId="270"/>
            <ac:spMk id="2" creationId="{47CA0E44-FE38-46E5-B37B-4163A5819ACE}"/>
          </ac:spMkLst>
        </pc:spChg>
        <pc:spChg chg="mod">
          <ac:chgData name="Jan Havel" userId="db27fd7272300348" providerId="LiveId" clId="{45CA8FC4-8CB2-49BC-B4B8-758C06D4BC96}" dt="2019-11-19T19:54:16.911" v="1610" actId="255"/>
          <ac:spMkLst>
            <pc:docMk/>
            <pc:sldMk cId="2672472140" sldId="270"/>
            <ac:spMk id="3" creationId="{F50C6AF9-8490-4BF3-8723-E3E8084E1FDE}"/>
          </ac:spMkLst>
        </pc:spChg>
      </pc:sldChg>
      <pc:sldChg chg="add del">
        <pc:chgData name="Jan Havel" userId="db27fd7272300348" providerId="LiveId" clId="{45CA8FC4-8CB2-49BC-B4B8-758C06D4BC96}" dt="2019-11-19T19:54:35.164" v="1611" actId="2696"/>
        <pc:sldMkLst>
          <pc:docMk/>
          <pc:sldMk cId="3206859473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kof.zcu.cz/ak/veletrhy/1/novobils.html" TargetMode="External"/><Relationship Id="rId3" Type="http://schemas.openxmlformats.org/officeDocument/2006/relationships/hyperlink" Target="https://en.wikipedia.org/wiki/hero_of_alexandria" TargetMode="External"/><Relationship Id="rId7" Type="http://schemas.openxmlformats.org/officeDocument/2006/relationships/hyperlink" Target="https://edu.techmania.cz/cs/encyklopedie/vedec/1176/heron" TargetMode="External"/><Relationship Id="rId2" Type="http://schemas.openxmlformats.org/officeDocument/2006/relationships/hyperlink" Target="https://sk.wikipedia.org/wiki/h%c3%a9r%c3%b3n_z_alexandr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echnickytydenik.cz/rubriky/serialy/inspirujici-inovatori/heron-alexandrijsky-10-70-n-l_39639.html" TargetMode="External"/><Relationship Id="rId5" Type="http://schemas.openxmlformats.org/officeDocument/2006/relationships/hyperlink" Target="http://veronika.sovova.sweb.cz/pokusy/hydrost.htm" TargetMode="External"/><Relationship Id="rId4" Type="http://schemas.openxmlformats.org/officeDocument/2006/relationships/hyperlink" Target="https://en.wikipedia.org/wiki/heron%27s_fountain" TargetMode="External"/><Relationship Id="rId9" Type="http://schemas.openxmlformats.org/officeDocument/2006/relationships/hyperlink" Target="https://www.youtube.com/watch?v=nb8d6cas3b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A0E44-FE38-46E5-B37B-4163A5819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Heronova</a:t>
            </a:r>
            <a:r>
              <a:rPr lang="cs-CZ" dirty="0"/>
              <a:t> Fontána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0C6AF9-8490-4BF3-8723-E3E8084E1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500" dirty="0"/>
              <a:t>Jan Havel</a:t>
            </a:r>
          </a:p>
          <a:p>
            <a:r>
              <a:rPr lang="cs-CZ" dirty="0"/>
              <a:t>FJFI ČVUT v PRAZE</a:t>
            </a:r>
          </a:p>
        </p:txBody>
      </p:sp>
    </p:spTree>
    <p:extLst>
      <p:ext uri="{BB962C8B-B14F-4D97-AF65-F5344CB8AC3E}">
        <p14:creationId xmlns:p14="http://schemas.microsoft.com/office/powerpoint/2010/main" val="2672472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647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C287A-5BDB-43F9-A00F-73E95F95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E0674-488A-4DE2-800C-F8BB4EA147E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Obsah</a:t>
            </a:r>
          </a:p>
          <a:p>
            <a:pPr lvl="1"/>
            <a:r>
              <a:rPr lang="cs-CZ" sz="2500" dirty="0"/>
              <a:t>Trocha historie</a:t>
            </a:r>
          </a:p>
          <a:p>
            <a:pPr lvl="1"/>
            <a:r>
              <a:rPr lang="cs-CZ" sz="2500" dirty="0"/>
              <a:t>Jak to funguje</a:t>
            </a:r>
          </a:p>
          <a:p>
            <a:pPr lvl="1"/>
            <a:r>
              <a:rPr lang="cs-CZ" sz="2500" dirty="0"/>
              <a:t>Názorná ukázka</a:t>
            </a:r>
          </a:p>
        </p:txBody>
      </p:sp>
    </p:spTree>
    <p:extLst>
      <p:ext uri="{BB962C8B-B14F-4D97-AF65-F5344CB8AC3E}">
        <p14:creationId xmlns:p14="http://schemas.microsoft.com/office/powerpoint/2010/main" val="2262351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87404-819B-4328-A88F-C23D2E44B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Trocha 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B6F551-BE11-47E9-BB02-920898C3829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/>
              <a:t>Hérón</a:t>
            </a:r>
            <a:r>
              <a:rPr lang="cs-CZ" dirty="0"/>
              <a:t> alexandrijský</a:t>
            </a:r>
          </a:p>
          <a:p>
            <a:pPr lvl="1"/>
            <a:r>
              <a:rPr lang="cs-CZ" sz="2000" cap="none" dirty="0"/>
              <a:t>Řek</a:t>
            </a:r>
          </a:p>
          <a:p>
            <a:pPr lvl="1"/>
            <a:r>
              <a:rPr lang="cs-CZ" sz="2000" cap="none" dirty="0"/>
              <a:t>matematik, mechanik, optik</a:t>
            </a:r>
          </a:p>
          <a:p>
            <a:pPr lvl="1"/>
            <a:r>
              <a:rPr lang="cs-CZ" sz="2000" cap="none" dirty="0"/>
              <a:t>Ředitel </a:t>
            </a:r>
            <a:r>
              <a:rPr lang="cs-CZ" sz="2000" cap="none" dirty="0" err="1"/>
              <a:t>Músea</a:t>
            </a:r>
            <a:r>
              <a:rPr lang="cs-CZ" sz="2000" cap="none" dirty="0"/>
              <a:t> v Alexandrii</a:t>
            </a:r>
          </a:p>
          <a:p>
            <a:pPr lvl="1"/>
            <a:r>
              <a:rPr lang="cs-CZ" sz="2000" cap="none" dirty="0"/>
              <a:t>autor mnoha vynálezů</a:t>
            </a:r>
          </a:p>
          <a:p>
            <a:pPr lvl="1"/>
            <a:endParaRPr lang="cs-CZ" cap="none" dirty="0"/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6" name="Obrázek 5" descr="Obsah obrázku kreslení, tetování&#10;&#10;Popis byl vytvořen automaticky">
            <a:extLst>
              <a:ext uri="{FF2B5EF4-FFF2-40B4-BE49-F238E27FC236}">
                <a16:creationId xmlns:a16="http://schemas.microsoft.com/office/drawing/2014/main" id="{056B0A53-BBB2-4C00-9B2E-B50FE9DD7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2" y="1997976"/>
            <a:ext cx="4234875" cy="352906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11FFF89-FF94-4BFC-A85E-99EC11191818}"/>
              </a:ext>
            </a:extLst>
          </p:cNvPr>
          <p:cNvSpPr txBox="1"/>
          <p:nvPr/>
        </p:nvSpPr>
        <p:spPr>
          <a:xfrm>
            <a:off x="6942668" y="5562375"/>
            <a:ext cx="2997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Obr.1: </a:t>
            </a:r>
            <a:r>
              <a:rPr lang="cs-CZ" sz="2000" dirty="0" err="1"/>
              <a:t>Hérón</a:t>
            </a:r>
            <a:r>
              <a:rPr lang="cs-CZ" sz="2000" dirty="0"/>
              <a:t> Alexandrijský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0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text 3">
                <a:extLst>
                  <a:ext uri="{FF2B5EF4-FFF2-40B4-BE49-F238E27FC236}">
                    <a16:creationId xmlns:a16="http://schemas.microsoft.com/office/drawing/2014/main" id="{8E74BCD8-63E8-4F5A-AAD9-61CE7966E0EE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22708" y="1617134"/>
                <a:ext cx="3805974" cy="1337733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cs-CZ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" name="Zástupný text 3">
                <a:extLst>
                  <a:ext uri="{FF2B5EF4-FFF2-40B4-BE49-F238E27FC236}">
                    <a16:creationId xmlns:a16="http://schemas.microsoft.com/office/drawing/2014/main" id="{8E74BCD8-63E8-4F5A-AAD9-61CE7966E0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22708" y="1617134"/>
                <a:ext cx="3805974" cy="133773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Obrázek 11">
            <a:extLst>
              <a:ext uri="{FF2B5EF4-FFF2-40B4-BE49-F238E27FC236}">
                <a16:creationId xmlns:a16="http://schemas.microsoft.com/office/drawing/2014/main" id="{36E416B7-2947-4238-849D-B0FE8A02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22" y="2954867"/>
            <a:ext cx="4461650" cy="2230825"/>
          </a:xfrm>
          <a:prstGeom prst="rect">
            <a:avLst/>
          </a:prstGeom>
        </p:spPr>
      </p:pic>
      <p:pic>
        <p:nvPicPr>
          <p:cNvPr id="14" name="Obrázek 13" descr="Obsah obrázku stůl, kreslení&#10;&#10;Popis byl vytvořen automaticky">
            <a:extLst>
              <a:ext uri="{FF2B5EF4-FFF2-40B4-BE49-F238E27FC236}">
                <a16:creationId xmlns:a16="http://schemas.microsoft.com/office/drawing/2014/main" id="{0B720CB0-6A3D-4B95-A052-258D7C7E6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9946" y="725488"/>
            <a:ext cx="2941282" cy="4458758"/>
          </a:xfrm>
          <a:prstGeom prst="rect">
            <a:avLst/>
          </a:prstGeom>
        </p:spPr>
      </p:pic>
      <p:pic>
        <p:nvPicPr>
          <p:cNvPr id="16" name="Obrázek 15" descr="Obsah obrázku text, kreslení&#10;&#10;Popis byl vytvořen automaticky">
            <a:extLst>
              <a:ext uri="{FF2B5EF4-FFF2-40B4-BE49-F238E27FC236}">
                <a16:creationId xmlns:a16="http://schemas.microsoft.com/office/drawing/2014/main" id="{A79BC389-D38F-4AD8-B129-7BF7D3A36F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0651" y="1479143"/>
            <a:ext cx="3312016" cy="3706549"/>
          </a:xfrm>
          <a:prstGeom prst="rect">
            <a:avLst/>
          </a:prstGeom>
        </p:spPr>
      </p:pic>
      <p:sp>
        <p:nvSpPr>
          <p:cNvPr id="17" name="Obdélník 16">
            <a:extLst>
              <a:ext uri="{FF2B5EF4-FFF2-40B4-BE49-F238E27FC236}">
                <a16:creationId xmlns:a16="http://schemas.microsoft.com/office/drawing/2014/main" id="{4C612801-4084-4A64-A92A-EEB4E74AC6F1}"/>
              </a:ext>
            </a:extLst>
          </p:cNvPr>
          <p:cNvSpPr/>
          <p:nvPr/>
        </p:nvSpPr>
        <p:spPr>
          <a:xfrm>
            <a:off x="1144729" y="5240866"/>
            <a:ext cx="2555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Obr.2: Obecný trojúhelník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21818F1A-186B-4790-B93E-2AF95437F47F}"/>
              </a:ext>
            </a:extLst>
          </p:cNvPr>
          <p:cNvSpPr/>
          <p:nvPr/>
        </p:nvSpPr>
        <p:spPr>
          <a:xfrm>
            <a:off x="5214240" y="5240866"/>
            <a:ext cx="2684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Obr.3: </a:t>
            </a:r>
            <a:r>
              <a:rPr lang="cs-CZ" dirty="0" err="1"/>
              <a:t>Samootvírací</a:t>
            </a:r>
            <a:r>
              <a:rPr lang="cs-CZ" dirty="0"/>
              <a:t> dveře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CE4D8C16-8C87-4CF0-9003-680B78F67B93}"/>
              </a:ext>
            </a:extLst>
          </p:cNvPr>
          <p:cNvSpPr/>
          <p:nvPr/>
        </p:nvSpPr>
        <p:spPr>
          <a:xfrm>
            <a:off x="9094492" y="5240866"/>
            <a:ext cx="1672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Obr.4: </a:t>
            </a:r>
            <a:r>
              <a:rPr lang="cs-CZ" dirty="0" err="1"/>
              <a:t>Aeolipila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829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63F61-E3DA-4B89-9757-A80D9EE1F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funguje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D11969B2-30C9-41A7-8420-4B2BE55E44F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184275" y="2366963"/>
            <a:ext cx="4565649" cy="3424237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52AE0D2B-0094-4069-905B-264108D72D3A}"/>
                  </a:ext>
                </a:extLst>
              </p:cNvPr>
              <p:cNvSpPr>
                <a:spLocks noGrp="1"/>
              </p:cNvSpPr>
              <p:nvPr>
                <p:ph sz="quarter" idx="14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𝑔h</m:t>
                    </m:r>
                  </m:oMath>
                </a14:m>
                <a:endParaRPr lang="cs-CZ" b="0" dirty="0">
                  <a:ea typeface="Cambria Math" panose="02040503050406030204" pitchFamily="18" charset="0"/>
                </a:endParaRPr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sub>
                    </m:sSub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/>
              </a:p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52AE0D2B-0094-4069-905B-264108D72D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blipFill>
                <a:blip r:embed="rId3"/>
                <a:stretch>
                  <a:fillRect l="-10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bdélník 6">
            <a:extLst>
              <a:ext uri="{FF2B5EF4-FFF2-40B4-BE49-F238E27FC236}">
                <a16:creationId xmlns:a16="http://schemas.microsoft.com/office/drawing/2014/main" id="{0F40510B-1845-4E4C-80D5-79240C409DBD}"/>
              </a:ext>
            </a:extLst>
          </p:cNvPr>
          <p:cNvSpPr/>
          <p:nvPr/>
        </p:nvSpPr>
        <p:spPr>
          <a:xfrm>
            <a:off x="1844956" y="5858671"/>
            <a:ext cx="3244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Obr.5: Schéma </a:t>
            </a:r>
            <a:r>
              <a:rPr lang="cs-CZ" dirty="0" err="1"/>
              <a:t>Heronovy</a:t>
            </a:r>
            <a:r>
              <a:rPr lang="cs-CZ" dirty="0"/>
              <a:t> fontány</a:t>
            </a:r>
          </a:p>
        </p:txBody>
      </p:sp>
    </p:spTree>
    <p:extLst>
      <p:ext uri="{BB962C8B-B14F-4D97-AF65-F5344CB8AC3E}">
        <p14:creationId xmlns:p14="http://schemas.microsoft.com/office/powerpoint/2010/main" val="28880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BA267-85FA-4E5D-B787-DCFFABEE2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Názorná ukázka</a:t>
            </a:r>
          </a:p>
        </p:txBody>
      </p:sp>
      <p:pic>
        <p:nvPicPr>
          <p:cNvPr id="5" name="Zástupný obsah 4" descr="Obsah obrázku hodiny&#10;&#10;Popis byl vytvořen automaticky">
            <a:extLst>
              <a:ext uri="{FF2B5EF4-FFF2-40B4-BE49-F238E27FC236}">
                <a16:creationId xmlns:a16="http://schemas.microsoft.com/office/drawing/2014/main" id="{9B4B843B-2777-42CC-9656-8F3391E33F2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758931" y="2214694"/>
            <a:ext cx="6674137" cy="3844303"/>
          </a:xfr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FBACCC60-B61E-4263-989C-E54D899CDDFF}"/>
              </a:ext>
            </a:extLst>
          </p:cNvPr>
          <p:cNvSpPr/>
          <p:nvPr/>
        </p:nvSpPr>
        <p:spPr>
          <a:xfrm>
            <a:off x="3460235" y="6239483"/>
            <a:ext cx="2436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GIF.6: </a:t>
            </a:r>
            <a:r>
              <a:rPr lang="cs-CZ" dirty="0" err="1"/>
              <a:t>Heronova</a:t>
            </a:r>
            <a:r>
              <a:rPr lang="cs-CZ" dirty="0"/>
              <a:t> fontána</a:t>
            </a:r>
          </a:p>
        </p:txBody>
      </p:sp>
    </p:spTree>
    <p:extLst>
      <p:ext uri="{BB962C8B-B14F-4D97-AF65-F5344CB8AC3E}">
        <p14:creationId xmlns:p14="http://schemas.microsoft.com/office/powerpoint/2010/main" val="1883331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1C619-3F9A-43B1-84A8-0DAE67D52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Poděkování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78DDB9-7B4B-4F1C-BAE7-0273741F865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cs-CZ" cap="none" dirty="0"/>
              <a:t>Děkuji svému tátovi za pomoc při konstrukci.</a:t>
            </a:r>
          </a:p>
        </p:txBody>
      </p:sp>
    </p:spTree>
    <p:extLst>
      <p:ext uri="{BB962C8B-B14F-4D97-AF65-F5344CB8AC3E}">
        <p14:creationId xmlns:p14="http://schemas.microsoft.com/office/powerpoint/2010/main" val="2208983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B77DB-98FF-41D0-A79B-0B5F25C16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20134"/>
            <a:ext cx="10364451" cy="1596177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1B5DA-908D-4BB3-9789-5C40FE7446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7067" y="1540933"/>
            <a:ext cx="11582399" cy="509693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cs-CZ" cap="none" dirty="0"/>
              <a:t>I. </a:t>
            </a:r>
            <a:r>
              <a:rPr lang="cs-CZ" cap="none" dirty="0" err="1"/>
              <a:t>Štoll</a:t>
            </a:r>
            <a:r>
              <a:rPr lang="cs-CZ" cap="none" dirty="0"/>
              <a:t>, </a:t>
            </a:r>
            <a:r>
              <a:rPr lang="cs-CZ" i="1" cap="none" dirty="0"/>
              <a:t>Dějiny fyziky, </a:t>
            </a:r>
            <a:r>
              <a:rPr lang="cs-CZ" cap="none" dirty="0"/>
              <a:t>Prometheus</a:t>
            </a:r>
            <a:r>
              <a:rPr lang="cs-CZ" i="1" cap="none" dirty="0"/>
              <a:t>,</a:t>
            </a:r>
            <a:r>
              <a:rPr lang="cs-CZ" cap="none" dirty="0"/>
              <a:t> Praha (2015) 87-88, ISBN 978-80-7196-375-2</a:t>
            </a:r>
          </a:p>
          <a:p>
            <a:pPr>
              <a:lnSpc>
                <a:spcPct val="100000"/>
              </a:lnSpc>
            </a:pPr>
            <a:r>
              <a:rPr lang="cs-CZ" cap="none" dirty="0"/>
              <a:t>kol. autorů, </a:t>
            </a:r>
            <a:r>
              <a:rPr lang="cs-CZ" i="1" cap="none" dirty="0" err="1"/>
              <a:t>Hérón</a:t>
            </a:r>
            <a:r>
              <a:rPr lang="cs-CZ" i="1" cap="none" dirty="0"/>
              <a:t> z Alexandrie</a:t>
            </a:r>
            <a:r>
              <a:rPr lang="cs-CZ" cap="none" dirty="0"/>
              <a:t>, </a:t>
            </a:r>
            <a:r>
              <a:rPr lang="cs-CZ" cap="none" dirty="0">
                <a:hlinkClick r:id="rId2"/>
              </a:rPr>
              <a:t>https://sk.wikipedia.org/wiki/h%c3%a9r%c3%b3n_z_alexandrie</a:t>
            </a:r>
            <a:r>
              <a:rPr lang="cs-CZ" cap="none" dirty="0"/>
              <a:t> [19. 11. 2019, 20:45]</a:t>
            </a:r>
          </a:p>
          <a:p>
            <a:pPr>
              <a:lnSpc>
                <a:spcPct val="100000"/>
              </a:lnSpc>
            </a:pPr>
            <a:r>
              <a:rPr lang="cs-CZ" cap="none" dirty="0"/>
              <a:t>kol. autorů, </a:t>
            </a:r>
            <a:r>
              <a:rPr lang="cs-CZ" i="1" cap="none" dirty="0" err="1"/>
              <a:t>Hero</a:t>
            </a:r>
            <a:r>
              <a:rPr lang="cs-CZ" i="1" cap="none" dirty="0"/>
              <a:t> </a:t>
            </a:r>
            <a:r>
              <a:rPr lang="cs-CZ" i="1" cap="none" dirty="0" err="1"/>
              <a:t>of</a:t>
            </a:r>
            <a:r>
              <a:rPr lang="cs-CZ" i="1" cap="none" dirty="0"/>
              <a:t> Alexandria</a:t>
            </a:r>
            <a:r>
              <a:rPr lang="cs-CZ" cap="none" dirty="0"/>
              <a:t>, </a:t>
            </a:r>
            <a:r>
              <a:rPr lang="cs-CZ" cap="none" dirty="0">
                <a:hlinkClick r:id="rId3"/>
              </a:rPr>
              <a:t>https://en.wikipedia.org/wiki/hero_of_alexandria</a:t>
            </a:r>
            <a:r>
              <a:rPr lang="cs-CZ" cap="none" dirty="0"/>
              <a:t> [19. 11. 2019, 20:45]</a:t>
            </a:r>
          </a:p>
          <a:p>
            <a:pPr>
              <a:lnSpc>
                <a:spcPct val="100000"/>
              </a:lnSpc>
            </a:pPr>
            <a:r>
              <a:rPr lang="cs-CZ" cap="none" dirty="0"/>
              <a:t>kol. autorů, </a:t>
            </a:r>
            <a:r>
              <a:rPr lang="cs-CZ" i="1" cap="none" dirty="0" err="1"/>
              <a:t>Heron‘s</a:t>
            </a:r>
            <a:r>
              <a:rPr lang="cs-CZ" i="1" cap="none" dirty="0"/>
              <a:t> </a:t>
            </a:r>
            <a:r>
              <a:rPr lang="cs-CZ" i="1" cap="none" dirty="0" err="1"/>
              <a:t>fountain</a:t>
            </a:r>
            <a:r>
              <a:rPr lang="cs-CZ" cap="none" dirty="0"/>
              <a:t>, </a:t>
            </a:r>
            <a:r>
              <a:rPr lang="cs-CZ" cap="none" dirty="0">
                <a:hlinkClick r:id="rId4"/>
              </a:rPr>
              <a:t>https://en.wikipedia.org/wiki/heron%27s_fountain</a:t>
            </a:r>
            <a:r>
              <a:rPr lang="cs-CZ" cap="none" dirty="0"/>
              <a:t> [19. 11. 2019, 20:45]</a:t>
            </a:r>
          </a:p>
          <a:p>
            <a:pPr>
              <a:lnSpc>
                <a:spcPct val="100000"/>
              </a:lnSpc>
            </a:pPr>
            <a:r>
              <a:rPr lang="cs-CZ" cap="none" dirty="0"/>
              <a:t>Veronika Sovová, </a:t>
            </a:r>
            <a:r>
              <a:rPr lang="cs-CZ" i="1" cap="none" dirty="0" err="1"/>
              <a:t>Heronova</a:t>
            </a:r>
            <a:r>
              <a:rPr lang="cs-CZ" i="1" cap="none" dirty="0"/>
              <a:t> fontánka</a:t>
            </a:r>
            <a:r>
              <a:rPr lang="cs-CZ" cap="none" dirty="0"/>
              <a:t>, </a:t>
            </a:r>
            <a:r>
              <a:rPr lang="cs-CZ" cap="none" dirty="0">
                <a:hlinkClick r:id="rId5"/>
              </a:rPr>
              <a:t>http://veronika.sovova.sweb.cz/pokusy/hydrost.htm</a:t>
            </a:r>
            <a:r>
              <a:rPr lang="cs-CZ" cap="none" dirty="0"/>
              <a:t> [19. 11. 2019, 20:45]</a:t>
            </a:r>
          </a:p>
          <a:p>
            <a:pPr>
              <a:lnSpc>
                <a:spcPct val="100000"/>
              </a:lnSpc>
            </a:pPr>
            <a:r>
              <a:rPr lang="cs-CZ" cap="none" dirty="0"/>
              <a:t>kol. autorů, </a:t>
            </a:r>
            <a:r>
              <a:rPr lang="cs-CZ" i="1" cap="none" dirty="0" err="1"/>
              <a:t>Hérón</a:t>
            </a:r>
            <a:r>
              <a:rPr lang="cs-CZ" i="1" cap="none" dirty="0"/>
              <a:t> Alexandrijský (10-70 n. l</a:t>
            </a:r>
            <a:r>
              <a:rPr lang="cs-CZ" cap="none" dirty="0"/>
              <a:t>., </a:t>
            </a:r>
            <a:r>
              <a:rPr lang="cs-CZ" cap="none" dirty="0">
                <a:hlinkClick r:id="rId6"/>
              </a:rPr>
              <a:t>https://www.technickytydenik.cz/rubriky/serialy/inspirujici-inovatori/heron-alexandrijsky-10-70-n-l_39639.html</a:t>
            </a:r>
            <a:r>
              <a:rPr lang="cs-CZ" cap="none" dirty="0"/>
              <a:t> [19. 11. 2019, 20:45]</a:t>
            </a:r>
          </a:p>
          <a:p>
            <a:pPr>
              <a:lnSpc>
                <a:spcPct val="100000"/>
              </a:lnSpc>
            </a:pPr>
            <a:r>
              <a:rPr lang="cs-CZ" cap="none" dirty="0"/>
              <a:t>M. Králová, </a:t>
            </a:r>
            <a:r>
              <a:rPr lang="cs-CZ" i="1" cap="none" dirty="0" err="1"/>
              <a:t>Hérón</a:t>
            </a:r>
            <a:r>
              <a:rPr lang="cs-CZ" i="1" cap="none" dirty="0"/>
              <a:t> Alexandrijský</a:t>
            </a:r>
            <a:r>
              <a:rPr lang="cs-CZ" cap="none" dirty="0"/>
              <a:t>, </a:t>
            </a:r>
            <a:r>
              <a:rPr lang="cs-CZ" cap="none" dirty="0">
                <a:hlinkClick r:id="rId7"/>
              </a:rPr>
              <a:t>https://edu.techmania.cz/cs/encyklopedie/vedec/1176/heron</a:t>
            </a:r>
            <a:r>
              <a:rPr lang="cs-CZ" cap="none" dirty="0"/>
              <a:t> [19. 11. 2019, 20:45]</a:t>
            </a:r>
          </a:p>
          <a:p>
            <a:pPr>
              <a:lnSpc>
                <a:spcPct val="100000"/>
              </a:lnSpc>
            </a:pPr>
            <a:r>
              <a:rPr lang="cs-CZ" cap="none" dirty="0"/>
              <a:t>Věra </a:t>
            </a:r>
            <a:r>
              <a:rPr lang="cs-CZ" cap="none" dirty="0" err="1"/>
              <a:t>Novobilská</a:t>
            </a:r>
            <a:r>
              <a:rPr lang="cs-CZ" cap="none" dirty="0"/>
              <a:t>, </a:t>
            </a:r>
            <a:r>
              <a:rPr lang="cs-CZ" i="1" cap="none" dirty="0"/>
              <a:t>Mechanické vlastnosti kapalin a plynů demonstrované pomocí improvizovaných prostředků – plastových láhví</a:t>
            </a:r>
            <a:r>
              <a:rPr lang="cs-CZ" cap="none" dirty="0"/>
              <a:t>, </a:t>
            </a:r>
            <a:r>
              <a:rPr lang="cs-CZ" cap="none" dirty="0">
                <a:hlinkClick r:id="rId8"/>
              </a:rPr>
              <a:t>https://kof.zcu.cz/ak/veletrhy/1/novobils.html</a:t>
            </a:r>
            <a:r>
              <a:rPr lang="cs-CZ" cap="none" dirty="0"/>
              <a:t> [19. 11. 2019, 20:45]</a:t>
            </a:r>
          </a:p>
          <a:p>
            <a:pPr>
              <a:lnSpc>
                <a:spcPct val="100000"/>
              </a:lnSpc>
            </a:pPr>
            <a:endParaRPr lang="cs-CZ" cap="none" dirty="0"/>
          </a:p>
          <a:p>
            <a:pPr>
              <a:lnSpc>
                <a:spcPct val="100000"/>
              </a:lnSpc>
            </a:pPr>
            <a:r>
              <a:rPr lang="cs-CZ" cap="none" dirty="0"/>
              <a:t>kol. autorů, </a:t>
            </a:r>
            <a:r>
              <a:rPr lang="cs-CZ" i="1" cap="none" dirty="0" err="1"/>
              <a:t>Heronova</a:t>
            </a:r>
            <a:r>
              <a:rPr lang="cs-CZ" i="1" cap="none" dirty="0"/>
              <a:t> fontána, TMF</a:t>
            </a:r>
            <a:r>
              <a:rPr lang="cs-CZ" cap="none" dirty="0"/>
              <a:t>, </a:t>
            </a:r>
            <a:r>
              <a:rPr lang="cs-CZ" cap="none" dirty="0">
                <a:hlinkClick r:id="rId9"/>
              </a:rPr>
              <a:t>https://www.youtube.com/watch?v=nb8d6cas3bg</a:t>
            </a:r>
            <a:r>
              <a:rPr lang="cs-CZ" cap="none" dirty="0"/>
              <a:t>, video, YouTube, </a:t>
            </a:r>
            <a:br>
              <a:rPr lang="cs-CZ" cap="none" dirty="0"/>
            </a:br>
            <a:r>
              <a:rPr lang="cs-CZ" cap="none" dirty="0"/>
              <a:t>FMFI UK (2018) [19. 11. 2019, 20:45]</a:t>
            </a:r>
          </a:p>
          <a:p>
            <a:pPr>
              <a:lnSpc>
                <a:spcPct val="100000"/>
              </a:lnSpc>
            </a:pPr>
            <a:endParaRPr lang="cs-CZ" cap="none" dirty="0"/>
          </a:p>
          <a:p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249657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96BBD5-46A4-46D7-AF06-0F2C4F45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630911"/>
            <a:ext cx="10364451" cy="1596177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91409076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503</TotalTime>
  <Words>439</Words>
  <Application>Microsoft Office PowerPoint</Application>
  <PresentationFormat>Širokoúhlá obrazovka</PresentationFormat>
  <Paragraphs>44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Tw Cen MT</vt:lpstr>
      <vt:lpstr>Kapka</vt:lpstr>
      <vt:lpstr>Heronova Fontána</vt:lpstr>
      <vt:lpstr>Úvod</vt:lpstr>
      <vt:lpstr>Trocha historie</vt:lpstr>
      <vt:lpstr>Prezentace aplikace PowerPoint</vt:lpstr>
      <vt:lpstr>Jak to funguje</vt:lpstr>
      <vt:lpstr>Názorná ukázka</vt:lpstr>
      <vt:lpstr>Poděkování</vt:lpstr>
      <vt:lpstr>Zdroje</vt:lpstr>
      <vt:lpstr>Děkuji za pozornost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Heronova Fontána</dc:title>
  <dc:creator>Jan Havel</dc:creator>
  <cp:lastModifiedBy>Jan Havel</cp:lastModifiedBy>
  <cp:revision>4</cp:revision>
  <dcterms:created xsi:type="dcterms:W3CDTF">2019-11-17T13:51:32Z</dcterms:created>
  <dcterms:modified xsi:type="dcterms:W3CDTF">2019-11-19T19:56:10Z</dcterms:modified>
</cp:coreProperties>
</file>