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71" r:id="rId6"/>
    <p:sldId id="260" r:id="rId7"/>
    <p:sldId id="261" r:id="rId8"/>
    <p:sldId id="263" r:id="rId9"/>
    <p:sldId id="274" r:id="rId10"/>
    <p:sldId id="276" r:id="rId11"/>
    <p:sldId id="275" r:id="rId12"/>
    <p:sldId id="281" r:id="rId13"/>
    <p:sldId id="279" r:id="rId14"/>
    <p:sldId id="280" r:id="rId15"/>
    <p:sldId id="284" r:id="rId16"/>
    <p:sldId id="283" r:id="rId17"/>
    <p:sldId id="278" r:id="rId18"/>
    <p:sldId id="285" r:id="rId19"/>
    <p:sldId id="277" r:id="rId20"/>
    <p:sldId id="286" r:id="rId21"/>
    <p:sldId id="287" r:id="rId22"/>
    <p:sldId id="272" r:id="rId23"/>
    <p:sldId id="273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0" d="100"/>
          <a:sy n="40" d="100"/>
        </p:scale>
        <p:origin x="-8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9B4C6-BEE4-4DA6-A828-040D09CAE3D3}" type="datetimeFigureOut">
              <a:rPr lang="cs-CZ" smtClean="0"/>
              <a:t>6.1.2011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8E0E3-6A24-4ECE-8175-CD3B73369383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485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8E0E3-6A24-4ECE-8175-CD3B73369383}" type="slidenum">
              <a:rPr lang="cs-CZ" smtClean="0"/>
              <a:t>12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2198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8E0E3-6A24-4ECE-8175-CD3B73369383}" type="slidenum">
              <a:rPr lang="cs-CZ" smtClean="0"/>
              <a:t>21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543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8E0E3-6A24-4ECE-8175-CD3B73369383}" type="slidenum">
              <a:rPr lang="cs-CZ" smtClean="0"/>
              <a:t>13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801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8E0E3-6A24-4ECE-8175-CD3B73369383}" type="slidenum">
              <a:rPr lang="cs-CZ" smtClean="0"/>
              <a:t>14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1412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8E0E3-6A24-4ECE-8175-CD3B73369383}" type="slidenum">
              <a:rPr lang="cs-CZ" smtClean="0"/>
              <a:t>15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1541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8E0E3-6A24-4ECE-8175-CD3B73369383}" type="slidenum">
              <a:rPr lang="cs-CZ" smtClean="0"/>
              <a:t>16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1612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8E0E3-6A24-4ECE-8175-CD3B73369383}" type="slidenum">
              <a:rPr lang="cs-CZ" smtClean="0"/>
              <a:t>17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1706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8E0E3-6A24-4ECE-8175-CD3B73369383}" type="slidenum">
              <a:rPr lang="cs-CZ" smtClean="0"/>
              <a:t>18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1932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8E0E3-6A24-4ECE-8175-CD3B73369383}" type="slidenum">
              <a:rPr lang="cs-CZ" smtClean="0"/>
              <a:t>19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2017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8E0E3-6A24-4ECE-8175-CD3B73369383}" type="slidenum">
              <a:rPr lang="cs-CZ" smtClean="0"/>
              <a:t>20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6.1.2011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6.1.2011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6.1.2011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6.1.2011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6.1.2011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6.1.2011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6.1.2011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6.1.2011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6.1.2011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6.1.2011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6.1.2011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1000">
              <a:schemeClr val="accent4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6.1.2011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" TargetMode="External"/><Relationship Id="rId2" Type="http://schemas.openxmlformats.org/officeDocument/2006/relationships/hyperlink" Target="http://www.wiki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echmania.cz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428604"/>
            <a:ext cx="7772400" cy="1470025"/>
          </a:xfrm>
        </p:spPr>
        <p:txBody>
          <a:bodyPr/>
          <a:lstStyle/>
          <a:p>
            <a:r>
              <a:rPr lang="cs-CZ" dirty="0" err="1" smtClean="0"/>
              <a:t>Chladniho</a:t>
            </a:r>
            <a:r>
              <a:rPr lang="cs-CZ" dirty="0" smtClean="0"/>
              <a:t> obrazce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28728" y="4786322"/>
            <a:ext cx="6400800" cy="1752600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Martin Strouhal 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Marie Nedvědová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Obrázek 4" descr="rec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1643050"/>
            <a:ext cx="5072098" cy="3048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Pokus - začátek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Ze začátku se moc nedařilo</a:t>
            </a:r>
          </a:p>
          <a:p>
            <a:r>
              <a:rPr lang="cs-CZ" dirty="0" smtClean="0"/>
              <a:t>Písek (nebo něco jemu podobné)</a:t>
            </a:r>
          </a:p>
          <a:p>
            <a:r>
              <a:rPr lang="cs-CZ" dirty="0" smtClean="0"/>
              <a:t>Různé úchyty desky</a:t>
            </a:r>
          </a:p>
          <a:p>
            <a:r>
              <a:rPr lang="cs-CZ" dirty="0" smtClean="0"/>
              <a:t>Písek vs. cukr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Vyhrál cukr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1214422"/>
            <a:ext cx="8229600" cy="4525963"/>
          </a:xfrm>
        </p:spPr>
        <p:txBody>
          <a:bodyPr/>
          <a:lstStyle/>
          <a:p>
            <a:r>
              <a:rPr lang="cs-CZ" dirty="0" smtClean="0"/>
              <a:t>Nakonec úspěch</a:t>
            </a:r>
            <a:endParaRPr lang="cs-CZ" dirty="0"/>
          </a:p>
        </p:txBody>
      </p:sp>
      <p:pic>
        <p:nvPicPr>
          <p:cNvPr id="4" name="Obrázek 3" descr="Photo00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1785926"/>
            <a:ext cx="6286512" cy="471488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48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Photo005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8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1"/>
            <a:ext cx="9144000" cy="68580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141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1"/>
            <a:ext cx="9144000" cy="68580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154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1"/>
            <a:ext cx="9144000" cy="68580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Photo006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67813" cy="687586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170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1"/>
            <a:ext cx="9144000" cy="68580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Photo006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1"/>
            <a:ext cx="9144000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se bude dít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- něco málo o </a:t>
            </a:r>
            <a:r>
              <a:rPr lang="cs-CZ" dirty="0" err="1" smtClean="0"/>
              <a:t>Chladnim</a:t>
            </a:r>
            <a:endParaRPr lang="cs-CZ" dirty="0" smtClean="0"/>
          </a:p>
          <a:p>
            <a:r>
              <a:rPr lang="cs-CZ" dirty="0" smtClean="0"/>
              <a:t>- historie pokusů kmitů na desce</a:t>
            </a:r>
          </a:p>
          <a:p>
            <a:r>
              <a:rPr lang="cs-CZ" dirty="0" smtClean="0"/>
              <a:t>- modernější provedení</a:t>
            </a:r>
          </a:p>
          <a:p>
            <a:r>
              <a:rPr lang="cs-CZ" dirty="0" smtClean="0"/>
              <a:t>- využití</a:t>
            </a:r>
          </a:p>
          <a:p>
            <a:r>
              <a:rPr lang="cs-CZ" dirty="0" smtClean="0"/>
              <a:t>- náš pokus</a:t>
            </a:r>
          </a:p>
          <a:p>
            <a:r>
              <a:rPr lang="cs-CZ" dirty="0" smtClean="0"/>
              <a:t>- poděkováni a zdroje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20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1"/>
            <a:ext cx="9144000" cy="68580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219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1"/>
            <a:ext cx="9144000" cy="68580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www.</a:t>
            </a:r>
            <a:r>
              <a:rPr lang="cs-CZ" dirty="0" err="1" smtClean="0">
                <a:hlinkClick r:id="rId2"/>
              </a:rPr>
              <a:t>wiki.com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www.</a:t>
            </a:r>
            <a:r>
              <a:rPr lang="cs-CZ" dirty="0" err="1" smtClean="0">
                <a:hlinkClick r:id="rId3"/>
              </a:rPr>
              <a:t>google.com</a:t>
            </a:r>
            <a:endParaRPr lang="cs-CZ" dirty="0" smtClean="0"/>
          </a:p>
          <a:p>
            <a:r>
              <a:rPr lang="cs-CZ" dirty="0" err="1" smtClean="0"/>
              <a:t>webphysics.davidson.edu</a:t>
            </a:r>
            <a:r>
              <a:rPr lang="cs-CZ" dirty="0" smtClean="0"/>
              <a:t>/</a:t>
            </a:r>
            <a:r>
              <a:rPr lang="cs-CZ" dirty="0" err="1" smtClean="0"/>
              <a:t>alumni</a:t>
            </a:r>
            <a:r>
              <a:rPr lang="cs-CZ" dirty="0" smtClean="0"/>
              <a:t>/</a:t>
            </a:r>
            <a:r>
              <a:rPr lang="cs-CZ" dirty="0" err="1" smtClean="0"/>
              <a:t>jimn</a:t>
            </a:r>
            <a:r>
              <a:rPr lang="cs-CZ" dirty="0" smtClean="0"/>
              <a:t>/chladni/</a:t>
            </a:r>
            <a:r>
              <a:rPr lang="cs-CZ" dirty="0" err="1" smtClean="0"/>
              <a:t>pages</a:t>
            </a:r>
            <a:r>
              <a:rPr lang="cs-CZ" dirty="0" smtClean="0"/>
              <a:t>/menu.</a:t>
            </a:r>
            <a:r>
              <a:rPr lang="cs-CZ" dirty="0" err="1" smtClean="0"/>
              <a:t>htm</a:t>
            </a:r>
            <a:endParaRPr lang="cs-CZ" dirty="0" smtClean="0"/>
          </a:p>
          <a:p>
            <a:r>
              <a:rPr lang="cs-CZ" dirty="0" smtClean="0">
                <a:hlinkClick r:id="rId4"/>
              </a:rPr>
              <a:t>http://www.</a:t>
            </a:r>
            <a:r>
              <a:rPr lang="cs-CZ" dirty="0" err="1" smtClean="0">
                <a:hlinkClick r:id="rId4"/>
              </a:rPr>
              <a:t>techmania.cz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Poděkování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1142984"/>
            <a:ext cx="8229600" cy="4525963"/>
          </a:xfrm>
        </p:spPr>
        <p:txBody>
          <a:bodyPr/>
          <a:lstStyle/>
          <a:p>
            <a:r>
              <a:rPr lang="cs-CZ" dirty="0" smtClean="0"/>
              <a:t>Za pozornost, Za zapůjčení zařízení</a:t>
            </a:r>
            <a:endParaRPr lang="cs-CZ" dirty="0"/>
          </a:p>
        </p:txBody>
      </p:sp>
      <p:pic>
        <p:nvPicPr>
          <p:cNvPr id="4" name="Obrázek 3" descr="Photo00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1643050"/>
            <a:ext cx="6953266" cy="52149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Ernst </a:t>
            </a:r>
            <a:r>
              <a:rPr lang="cs-CZ" b="1" dirty="0" err="1" smtClean="0"/>
              <a:t>Florens</a:t>
            </a:r>
            <a:r>
              <a:rPr lang="cs-CZ" b="1" dirty="0" smtClean="0"/>
              <a:t> Friedrich Chladni</a:t>
            </a:r>
            <a:br>
              <a:rPr lang="cs-CZ" b="1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- 1756-1827</a:t>
            </a:r>
          </a:p>
          <a:p>
            <a:r>
              <a:rPr lang="cs-CZ" dirty="0" smtClean="0"/>
              <a:t>- Německý fyzik a hudebník</a:t>
            </a:r>
          </a:p>
          <a:p>
            <a:r>
              <a:rPr lang="cs-CZ" dirty="0" smtClean="0"/>
              <a:t>- „Otec akustiky„</a:t>
            </a:r>
          </a:p>
          <a:p>
            <a:r>
              <a:rPr lang="cs-CZ" dirty="0" smtClean="0"/>
              <a:t>-  astronomie</a:t>
            </a:r>
          </a:p>
          <a:p>
            <a:r>
              <a:rPr lang="cs-CZ" dirty="0" smtClean="0"/>
              <a:t>- rychlosti zvuku v různých prostředích</a:t>
            </a:r>
            <a:endParaRPr lang="cs-CZ" dirty="0"/>
          </a:p>
        </p:txBody>
      </p:sp>
      <p:pic>
        <p:nvPicPr>
          <p:cNvPr id="4" name="Obrázek 3" descr="150px-Echladn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570" y="1142984"/>
            <a:ext cx="3000396" cy="3620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První pokusy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cs-CZ" dirty="0" err="1" smtClean="0"/>
              <a:t>Chladniho</a:t>
            </a:r>
            <a:r>
              <a:rPr lang="cs-CZ" dirty="0" smtClean="0"/>
              <a:t> inspiroval Robert </a:t>
            </a:r>
            <a:r>
              <a:rPr lang="cs-CZ" dirty="0" err="1" smtClean="0"/>
              <a:t>Hook</a:t>
            </a:r>
            <a:r>
              <a:rPr lang="cs-CZ" dirty="0" smtClean="0"/>
              <a:t> </a:t>
            </a:r>
          </a:p>
          <a:p>
            <a:pPr>
              <a:buFontTx/>
              <a:buChar char="-"/>
            </a:pPr>
            <a:r>
              <a:rPr lang="cs-CZ" dirty="0" smtClean="0"/>
              <a:t>Železná deska, jemný písek, smyčec</a:t>
            </a:r>
          </a:p>
          <a:p>
            <a:pPr>
              <a:buFontTx/>
              <a:buChar char="-"/>
            </a:pPr>
            <a:r>
              <a:rPr lang="cs-CZ" dirty="0" smtClean="0"/>
              <a:t>Dosažení rezonance</a:t>
            </a:r>
          </a:p>
          <a:p>
            <a:pPr>
              <a:buFontTx/>
              <a:buChar char="-"/>
            </a:pPr>
            <a:r>
              <a:rPr lang="cs-CZ" dirty="0" smtClean="0"/>
              <a:t>obrazce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 co jde?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Stojaté plošné vlnění</a:t>
            </a:r>
          </a:p>
          <a:p>
            <a:r>
              <a:rPr lang="cs-CZ" dirty="0" smtClean="0"/>
              <a:t>Kmitny a uzly</a:t>
            </a:r>
          </a:p>
          <a:p>
            <a:r>
              <a:rPr lang="cs-CZ" dirty="0" smtClean="0"/>
              <a:t>Písek se sesype na místa uzlů</a:t>
            </a:r>
            <a:endParaRPr lang="cs-CZ" dirty="0"/>
          </a:p>
        </p:txBody>
      </p:sp>
      <p:pic>
        <p:nvPicPr>
          <p:cNvPr id="4" name="Obrázek 3" descr="circleli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14" y="3411917"/>
            <a:ext cx="3790952" cy="3069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Později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- Tónový generátor</a:t>
            </a:r>
          </a:p>
          <a:p>
            <a:r>
              <a:rPr lang="cs-CZ" dirty="0" smtClean="0"/>
              <a:t>- přesnější frekvence</a:t>
            </a:r>
          </a:p>
          <a:p>
            <a:endParaRPr lang="cs-CZ" dirty="0"/>
          </a:p>
        </p:txBody>
      </p:sp>
      <p:pic>
        <p:nvPicPr>
          <p:cNvPr id="4" name="Obrázek 3" descr="fil_157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56" y="2714620"/>
            <a:ext cx="5416712" cy="3831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 čemu to je?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Výroba akustických nástrojů</a:t>
            </a:r>
          </a:p>
          <a:p>
            <a:r>
              <a:rPr lang="cs-CZ" dirty="0" smtClean="0"/>
              <a:t> kytary, housle, cella</a:t>
            </a:r>
          </a:p>
          <a:p>
            <a:pPr lvl="1">
              <a:buNone/>
            </a:pPr>
            <a:endParaRPr lang="cs-CZ" dirty="0"/>
          </a:p>
        </p:txBody>
      </p:sp>
      <p:pic>
        <p:nvPicPr>
          <p:cNvPr id="5" name="Obrázek 4" descr="photo-10003-guitar-235-hz-si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18" y="2848825"/>
            <a:ext cx="4936564" cy="4009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Speciální nástroje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071546"/>
            <a:ext cx="8229600" cy="4525963"/>
          </a:xfrm>
        </p:spPr>
        <p:txBody>
          <a:bodyPr/>
          <a:lstStyle/>
          <a:p>
            <a:pPr lvl="1">
              <a:buNone/>
            </a:pPr>
            <a:r>
              <a:rPr lang="cs-CZ" dirty="0" smtClean="0"/>
              <a:t>	-</a:t>
            </a:r>
            <a:r>
              <a:rPr lang="cs-CZ" dirty="0" err="1" smtClean="0"/>
              <a:t>Armonica</a:t>
            </a:r>
            <a:endParaRPr lang="cs-CZ" dirty="0" smtClean="0"/>
          </a:p>
          <a:p>
            <a:pPr lvl="1">
              <a:buNone/>
            </a:pPr>
            <a:r>
              <a:rPr lang="cs-CZ" dirty="0" smtClean="0"/>
              <a:t>	-Chladni's </a:t>
            </a:r>
            <a:r>
              <a:rPr lang="cs-CZ" dirty="0" err="1" smtClean="0"/>
              <a:t>Euphonium</a:t>
            </a:r>
            <a:endParaRPr lang="cs-CZ" dirty="0" smtClean="0"/>
          </a:p>
          <a:p>
            <a:pPr lvl="1">
              <a:buNone/>
            </a:pPr>
            <a:r>
              <a:rPr lang="cs-CZ" dirty="0" smtClean="0"/>
              <a:t>	-</a:t>
            </a:r>
            <a:r>
              <a:rPr lang="cs-CZ" b="1" dirty="0" err="1" smtClean="0"/>
              <a:t>Cristal</a:t>
            </a:r>
            <a:r>
              <a:rPr lang="cs-CZ" b="1" dirty="0" smtClean="0"/>
              <a:t> </a:t>
            </a:r>
            <a:r>
              <a:rPr lang="cs-CZ" b="1" dirty="0" err="1" smtClean="0"/>
              <a:t>baschet</a:t>
            </a:r>
            <a:endParaRPr lang="cs-CZ" b="1" dirty="0" smtClean="0"/>
          </a:p>
          <a:p>
            <a:endParaRPr lang="cs-CZ" dirty="0"/>
          </a:p>
        </p:txBody>
      </p:sp>
      <p:pic>
        <p:nvPicPr>
          <p:cNvPr id="4" name="Obrázek 3" descr="TB-CristalJPiffretligh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12" y="2571743"/>
            <a:ext cx="6429388" cy="4286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Náš pokus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Inspirace</a:t>
            </a:r>
          </a:p>
          <a:p>
            <a:r>
              <a:rPr lang="cs-CZ" dirty="0" smtClean="0"/>
              <a:t>Prohledávání internetu</a:t>
            </a:r>
          </a:p>
          <a:p>
            <a:r>
              <a:rPr lang="cs-CZ" dirty="0" smtClean="0"/>
              <a:t>Vymýšlení jak na to</a:t>
            </a:r>
          </a:p>
          <a:p>
            <a:pPr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Obrázek 4" descr="písek 01_resiz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1" y="3571875"/>
            <a:ext cx="4286281" cy="2956055"/>
          </a:xfrm>
          <a:prstGeom prst="rect">
            <a:avLst/>
          </a:prstGeom>
        </p:spPr>
      </p:pic>
      <p:pic>
        <p:nvPicPr>
          <p:cNvPr id="6" name="Obrázek 5" descr="s012399_3_glasser_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487657" y="2656087"/>
            <a:ext cx="5893246" cy="1724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181</Words>
  <PresentationFormat>Předvádění na obrazovce (4:3)</PresentationFormat>
  <Paragraphs>77</Paragraphs>
  <Slides>23</Slides>
  <Notes>10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Motiv sady Office</vt:lpstr>
      <vt:lpstr>Chladniho obrazce</vt:lpstr>
      <vt:lpstr>Co se bude dít</vt:lpstr>
      <vt:lpstr>Ernst Florens Friedrich Chladni </vt:lpstr>
      <vt:lpstr>První pokusy</vt:lpstr>
      <vt:lpstr>O co jde?</vt:lpstr>
      <vt:lpstr>Později </vt:lpstr>
      <vt:lpstr>K čemu to je?</vt:lpstr>
      <vt:lpstr>Speciální nástroje</vt:lpstr>
      <vt:lpstr>Náš pokus </vt:lpstr>
      <vt:lpstr>Pokus - začátek</vt:lpstr>
      <vt:lpstr>Vyhrál cukr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Zdroje </vt:lpstr>
      <vt:lpstr>Poděkování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Chladniho obrazce</dc:title>
  <dc:creator>niemante</dc:creator>
  <cp:lastModifiedBy>niemante</cp:lastModifiedBy>
  <cp:revision>39</cp:revision>
  <dcterms:created xsi:type="dcterms:W3CDTF">2010-10-17T15:54:17Z</dcterms:created>
  <dcterms:modified xsi:type="dcterms:W3CDTF">2011-01-06T15:50:28Z</dcterms:modified>
</cp:coreProperties>
</file>