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b" initials="n" lastIdx="1" clrIdx="0">
    <p:extLst>
      <p:ext uri="{19B8F6BF-5375-455C-9EA6-DF929625EA0E}">
        <p15:presenceInfo xmlns:p15="http://schemas.microsoft.com/office/powerpoint/2012/main" userId="nt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83880" autoAdjust="0"/>
  </p:normalViewPr>
  <p:slideViewPr>
    <p:cSldViewPr snapToGrid="0">
      <p:cViewPr varScale="1">
        <p:scale>
          <a:sx n="59" d="100"/>
          <a:sy n="59" d="100"/>
        </p:scale>
        <p:origin x="9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7393-ADB4-4D9E-A423-B7B24BBEAECC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883C9-7A22-467A-846F-72650445C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9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Weigth</a:t>
            </a:r>
            <a:r>
              <a:rPr lang="en-US" dirty="0" smtClean="0"/>
              <a:t> on shoulders</a:t>
            </a:r>
          </a:p>
          <a:p>
            <a:r>
              <a:rPr lang="cs-CZ" dirty="0" smtClean="0"/>
              <a:t>Předem – kdo ví, že je dneska váš den? International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students</a:t>
            </a:r>
            <a:r>
              <a:rPr lang="en-US" baseline="0" dirty="0" smtClean="0"/>
              <a:t>’ day </a:t>
            </a:r>
          </a:p>
          <a:p>
            <a:r>
              <a:rPr lang="en-US" baseline="0" dirty="0" err="1" smtClean="0"/>
              <a:t>Ano</a:t>
            </a:r>
            <a:r>
              <a:rPr lang="en-US" baseline="0" dirty="0" smtClean="0"/>
              <a:t> – je public holiday. A to je u n</a:t>
            </a:r>
            <a:r>
              <a:rPr lang="cs-CZ" baseline="0" dirty="0" err="1" smtClean="0"/>
              <a:t>ás</a:t>
            </a:r>
            <a:r>
              <a:rPr lang="cs-CZ" baseline="0" dirty="0" smtClean="0"/>
              <a:t> kvůli studentům public </a:t>
            </a:r>
            <a:r>
              <a:rPr lang="cs-CZ" baseline="0" dirty="0" err="1" smtClean="0"/>
              <a:t>holiday</a:t>
            </a:r>
            <a:r>
              <a:rPr lang="cs-CZ" baseline="0" dirty="0" smtClean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3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Memorial</a:t>
            </a:r>
            <a:r>
              <a:rPr lang="cs-CZ" dirty="0" smtClean="0"/>
              <a:t>, </a:t>
            </a:r>
            <a:r>
              <a:rPr lang="cs-CZ" dirty="0" err="1" smtClean="0"/>
              <a:t>barracks</a:t>
            </a:r>
            <a:r>
              <a:rPr lang="cs-CZ" dirty="0" smtClean="0"/>
              <a:t> in </a:t>
            </a:r>
            <a:r>
              <a:rPr lang="cs-CZ" dirty="0" err="1" smtClean="0"/>
              <a:t>Ruzyne</a:t>
            </a:r>
            <a:endParaRPr lang="cs-CZ" baseline="0" dirty="0" smtClean="0"/>
          </a:p>
          <a:p>
            <a:r>
              <a:rPr lang="cs-CZ" baseline="0" dirty="0" smtClean="0"/>
              <a:t>1989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experienced</a:t>
            </a:r>
            <a:r>
              <a:rPr lang="cs-CZ" baseline="0" dirty="0" smtClean="0"/>
              <a:t> hope, </a:t>
            </a:r>
            <a:r>
              <a:rPr lang="cs-CZ" baseline="0" dirty="0" err="1" smtClean="0"/>
              <a:t>friendship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liberty</a:t>
            </a:r>
            <a:endParaRPr lang="cs-CZ" baseline="0" dirty="0" smtClean="0"/>
          </a:p>
          <a:p>
            <a:r>
              <a:rPr lang="cs-CZ" baseline="0" dirty="0" smtClean="0"/>
              <a:t>1939 </a:t>
            </a:r>
            <a:r>
              <a:rPr lang="cs-CZ" baseline="0" dirty="0" err="1" smtClean="0"/>
              <a:t>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parents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experienced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defeat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hostility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despair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95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Nope</a:t>
            </a:r>
            <a:r>
              <a:rPr lang="cs-CZ" baseline="0" dirty="0" smtClean="0"/>
              <a:t> not </a:t>
            </a:r>
            <a:r>
              <a:rPr lang="cs-CZ" baseline="0" dirty="0" err="1" smtClean="0"/>
              <a:t>students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calender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says</a:t>
            </a:r>
            <a:r>
              <a:rPr lang="cs-CZ" baseline="0" dirty="0" smtClean="0"/>
              <a:t> „</a:t>
            </a:r>
            <a:r>
              <a:rPr lang="en-US" i="1" dirty="0" smtClean="0"/>
              <a:t>Struggle</a:t>
            </a:r>
            <a:r>
              <a:rPr lang="en-US" dirty="0" smtClean="0"/>
              <a:t> for </a:t>
            </a:r>
            <a:r>
              <a:rPr lang="en-US" i="1" dirty="0" smtClean="0"/>
              <a:t>Freedom</a:t>
            </a:r>
            <a:r>
              <a:rPr lang="en-US" dirty="0" smtClean="0"/>
              <a:t> and Democracy Day</a:t>
            </a:r>
            <a:endParaRPr lang="cs-CZ" dirty="0" smtClean="0"/>
          </a:p>
          <a:p>
            <a:r>
              <a:rPr lang="cs-CZ" dirty="0" smtClean="0"/>
              <a:t>So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 </a:t>
            </a:r>
            <a:r>
              <a:rPr lang="cs-CZ" dirty="0" err="1" smtClean="0"/>
              <a:t>pure</a:t>
            </a:r>
            <a:r>
              <a:rPr lang="cs-CZ" dirty="0" smtClean="0"/>
              <a:t> </a:t>
            </a:r>
            <a:r>
              <a:rPr lang="cs-CZ" dirty="0" err="1" smtClean="0"/>
              <a:t>coincidence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28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Seems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17 </a:t>
            </a:r>
            <a:r>
              <a:rPr lang="cs-CZ" dirty="0" err="1" smtClean="0"/>
              <a:t>November</a:t>
            </a:r>
            <a:r>
              <a:rPr lang="cs-CZ" dirty="0" smtClean="0"/>
              <a:t> had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important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day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before</a:t>
            </a:r>
            <a:r>
              <a:rPr lang="cs-CZ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76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Vyhlášen v Londýně</a:t>
            </a:r>
            <a:r>
              <a:rPr lang="cs-CZ" baseline="0" dirty="0" smtClean="0"/>
              <a:t> 1941 delegáty 26 zemí.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47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„</a:t>
            </a:r>
            <a:r>
              <a:rPr lang="cs-CZ" baseline="0" dirty="0" err="1" smtClean="0"/>
              <a:t>it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not </a:t>
            </a:r>
            <a:r>
              <a:rPr lang="cs-CZ" baseline="0" dirty="0" err="1" smtClean="0"/>
              <a:t>acceptable</a:t>
            </a:r>
            <a:r>
              <a:rPr lang="cs-CZ" baseline="0" dirty="0" smtClean="0"/>
              <a:t>“</a:t>
            </a:r>
          </a:p>
          <a:p>
            <a:r>
              <a:rPr lang="en-US" baseline="0" dirty="0" smtClean="0"/>
              <a:t>Read GAMOW biography “my </a:t>
            </a:r>
            <a:r>
              <a:rPr lang="cs-CZ" baseline="0" dirty="0" err="1" smtClean="0"/>
              <a:t>world</a:t>
            </a:r>
            <a:r>
              <a:rPr lang="cs-CZ" baseline="0" dirty="0" smtClean="0"/>
              <a:t> line“</a:t>
            </a:r>
          </a:p>
          <a:p>
            <a:r>
              <a:rPr lang="cs-CZ" baseline="0" dirty="0" err="1" smtClean="0"/>
              <a:t>Situation</a:t>
            </a:r>
            <a:r>
              <a:rPr lang="cs-CZ" baseline="0" dirty="0" smtClean="0"/>
              <a:t> in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end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80th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7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Suddenly</a:t>
            </a:r>
            <a:r>
              <a:rPr lang="cs-CZ" dirty="0" smtClean="0"/>
              <a:t>, </a:t>
            </a:r>
            <a:r>
              <a:rPr lang="cs-CZ" dirty="0" err="1" smtClean="0"/>
              <a:t>students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united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started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speak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openly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Conservative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power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our</a:t>
            </a:r>
            <a:r>
              <a:rPr lang="cs-CZ" baseline="0" dirty="0" smtClean="0"/>
              <a:t> joint </a:t>
            </a:r>
            <a:r>
              <a:rPr lang="cs-CZ" baseline="0" dirty="0" err="1" smtClean="0"/>
              <a:t>enemy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wanted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progress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Jak to došlo na Národní a pak falešná zpráva 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17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4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634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decree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1200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sent</a:t>
            </a:r>
            <a:r>
              <a:rPr lang="cs-CZ" dirty="0" smtClean="0"/>
              <a:t> to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camps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baseline="0" dirty="0" smtClean="0"/>
              <a:t>  3 </a:t>
            </a:r>
            <a:r>
              <a:rPr lang="cs-CZ" baseline="0" dirty="0" err="1" smtClean="0"/>
              <a:t>years</a:t>
            </a:r>
            <a:r>
              <a:rPr lang="cs-CZ" baseline="0" dirty="0" smtClean="0"/>
              <a:t>. 35 </a:t>
            </a:r>
            <a:r>
              <a:rPr lang="cs-CZ" baseline="0" dirty="0" err="1" smtClean="0"/>
              <a:t>did</a:t>
            </a:r>
            <a:r>
              <a:rPr lang="cs-CZ" baseline="0" dirty="0" smtClean="0"/>
              <a:t> not </a:t>
            </a:r>
            <a:r>
              <a:rPr lang="cs-CZ" baseline="0" dirty="0" err="1" smtClean="0"/>
              <a:t>survive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1989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experienced</a:t>
            </a:r>
            <a:r>
              <a:rPr lang="cs-CZ" baseline="0" dirty="0" smtClean="0"/>
              <a:t> hope, </a:t>
            </a:r>
            <a:r>
              <a:rPr lang="cs-CZ" baseline="0" dirty="0" err="1" smtClean="0"/>
              <a:t>friendship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liberty</a:t>
            </a:r>
            <a:endParaRPr lang="cs-CZ" baseline="0" dirty="0" smtClean="0"/>
          </a:p>
          <a:p>
            <a:r>
              <a:rPr lang="cs-CZ" baseline="0" dirty="0" smtClean="0"/>
              <a:t>1939 </a:t>
            </a:r>
            <a:r>
              <a:rPr lang="cs-CZ" baseline="0" dirty="0" err="1" smtClean="0"/>
              <a:t>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parents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experienced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defeat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hostility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despair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883C9-7A22-467A-846F-72650445C9A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93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01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08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57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3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3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2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1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844F-E0D6-4B69-8581-6E50D65EAD68}" type="datetimeFigureOut">
              <a:rPr lang="cs-CZ" smtClean="0"/>
              <a:t>15. 11. 2015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FA78-FF3A-4CD0-884E-BE88DBD71A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48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20.rajce.idnes.cz/d2003/4/4404/4404338_9f43a9cd1b1264c97574f8ee38278b1c/images/DSC_306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754"/>
            <a:ext cx="12192000" cy="80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15557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ystery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the17th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01636"/>
            <a:ext cx="9144000" cy="3226485"/>
          </a:xfrm>
        </p:spPr>
        <p:txBody>
          <a:bodyPr>
            <a:normAutofit/>
          </a:bodyPr>
          <a:lstStyle/>
          <a:p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Jan Mlynář</a:t>
            </a:r>
          </a:p>
          <a:p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cs-CZ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r>
              <a:rPr lang="cs-CZ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but </a:t>
            </a:r>
            <a:r>
              <a:rPr lang="en-US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cs-CZ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so busy 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cs-CZ" sz="20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FuseNet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PhD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2015, Prague, 17th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mw2.google.com/mw-panoramio/photos/medium/6193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8693" cy="90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2280213" y="96814"/>
            <a:ext cx="85382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cs-CZ" sz="2800" b="1" dirty="0" err="1" smtClean="0">
                <a:solidFill>
                  <a:schemeClr val="bg1"/>
                </a:solidFill>
              </a:rPr>
              <a:t>This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is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what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we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commemorated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/>
                </a:solidFill>
              </a:rPr>
              <a:t>in </a:t>
            </a:r>
            <a:r>
              <a:rPr lang="cs-CZ" sz="2800" b="1" dirty="0" smtClean="0">
                <a:solidFill>
                  <a:schemeClr val="bg1"/>
                </a:solidFill>
              </a:rPr>
              <a:t>1989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.denik.cz/63/bc/5586676-praha-pamatnik-17_galerie-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atic.panoramio.com/photos/large/98717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80195"/>
            <a:ext cx="3878317" cy="242394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45628" y="5917324"/>
            <a:ext cx="867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Struggle for Freedom and Democracy Day</a:t>
            </a:r>
            <a:endParaRPr lang="cs-CZ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3918857" y="5497286"/>
            <a:ext cx="696686" cy="664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>
            <a:stCxn id="5" idx="7"/>
          </p:cNvCxnSpPr>
          <p:nvPr/>
        </p:nvCxnSpPr>
        <p:spPr>
          <a:xfrm flipV="1">
            <a:off x="4513516" y="4746171"/>
            <a:ext cx="1223255" cy="848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b="13175"/>
          <a:stretch/>
        </p:blipFill>
        <p:spPr>
          <a:xfrm>
            <a:off x="5361598" y="870857"/>
            <a:ext cx="6549828" cy="387531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588512" y="5380672"/>
            <a:ext cx="6471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CH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 the Universities have 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CH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off today 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CH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due to 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1973 events at the Athens Polytechnic. The date </a:t>
            </a:r>
            <a:r>
              <a:rPr lang="fr-CH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seems to be 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purely coincidental, however, the </a:t>
            </a:r>
            <a:r>
              <a:rPr lang="cs-CZ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cs-CZ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implicitly</a:t>
            </a:r>
            <a:r>
              <a:rPr lang="fr-CH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reflected in this commemorative plaque.</a:t>
            </a:r>
            <a:endParaRPr lang="en-US" b="1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6"/>
          <a:stretch/>
        </p:blipFill>
        <p:spPr>
          <a:xfrm>
            <a:off x="1" y="-1183915"/>
            <a:ext cx="12192000" cy="819431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96893" y="158422"/>
            <a:ext cx="55285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bg1"/>
                </a:solidFill>
              </a:rPr>
              <a:t>17. listopadu </a:t>
            </a:r>
            <a:r>
              <a:rPr lang="cs-CZ" sz="2400" b="1" dirty="0" err="1" smtClean="0">
                <a:solidFill>
                  <a:schemeClr val="bg1"/>
                </a:solidFill>
              </a:rPr>
              <a:t>means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smtClean="0">
                <a:solidFill>
                  <a:schemeClr val="bg1"/>
                </a:solidFill>
              </a:rPr>
              <a:t>„</a:t>
            </a:r>
            <a:r>
              <a:rPr lang="cs-CZ" sz="2400" b="1" dirty="0" err="1" smtClean="0">
                <a:solidFill>
                  <a:schemeClr val="bg1"/>
                </a:solidFill>
              </a:rPr>
              <a:t>of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the</a:t>
            </a:r>
            <a:r>
              <a:rPr lang="cs-CZ" sz="2400" b="1" dirty="0" smtClean="0">
                <a:solidFill>
                  <a:schemeClr val="bg1"/>
                </a:solidFill>
              </a:rPr>
              <a:t> 17th </a:t>
            </a:r>
            <a:r>
              <a:rPr lang="cs-CZ" sz="2400" b="1" dirty="0" err="1" smtClean="0">
                <a:solidFill>
                  <a:schemeClr val="bg1"/>
                </a:solidFill>
              </a:rPr>
              <a:t>November</a:t>
            </a:r>
            <a:r>
              <a:rPr lang="cs-CZ" sz="2400" b="1" dirty="0" smtClean="0">
                <a:solidFill>
                  <a:schemeClr val="bg1"/>
                </a:solidFill>
              </a:rPr>
              <a:t>“ in Czech</a:t>
            </a:r>
          </a:p>
          <a:p>
            <a:pPr algn="r"/>
            <a:r>
              <a:rPr lang="cs-CZ" sz="2400" b="1" dirty="0" smtClean="0">
                <a:solidFill>
                  <a:schemeClr val="bg1"/>
                </a:solidFill>
              </a:rPr>
              <a:t>(not in </a:t>
            </a:r>
            <a:r>
              <a:rPr lang="cs-CZ" sz="2400" b="1" dirty="0" err="1" smtClean="0">
                <a:solidFill>
                  <a:schemeClr val="bg1"/>
                </a:solidFill>
              </a:rPr>
              <a:t>Croatian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where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the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word</a:t>
            </a:r>
            <a:r>
              <a:rPr lang="cs-CZ" sz="2400" b="1" dirty="0" smtClean="0">
                <a:solidFill>
                  <a:schemeClr val="bg1"/>
                </a:solidFill>
              </a:rPr>
              <a:t> listopad </a:t>
            </a:r>
            <a:br>
              <a:rPr lang="cs-CZ" sz="2400" b="1" dirty="0" smtClean="0">
                <a:solidFill>
                  <a:schemeClr val="bg1"/>
                </a:solidFill>
              </a:rPr>
            </a:br>
            <a:r>
              <a:rPr lang="cs-CZ" sz="2400" b="1" dirty="0" err="1" smtClean="0">
                <a:solidFill>
                  <a:schemeClr val="bg1"/>
                </a:solidFill>
              </a:rPr>
              <a:t>means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October</a:t>
            </a:r>
            <a:r>
              <a:rPr lang="cs-CZ" sz="2400" b="1" dirty="0" smtClean="0">
                <a:solidFill>
                  <a:schemeClr val="bg1"/>
                </a:solidFill>
              </a:rPr>
              <a:t>, but </a:t>
            </a:r>
            <a:r>
              <a:rPr lang="cs-CZ" sz="2400" b="1" dirty="0" err="1" smtClean="0">
                <a:solidFill>
                  <a:schemeClr val="bg1"/>
                </a:solidFill>
              </a:rPr>
              <a:t>who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cares</a:t>
            </a:r>
            <a:r>
              <a:rPr lang="cs-CZ" sz="2400" b="1" dirty="0" smtClean="0">
                <a:solidFill>
                  <a:schemeClr val="bg1"/>
                </a:solidFill>
              </a:rPr>
              <a:t>…)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1492" y="408537"/>
            <a:ext cx="7468711" cy="68788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 me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grandfather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1895 – 1981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 hand disabled in the 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war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good job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father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1922 – 1988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universities closed in the 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war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lost good job in 1969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1966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minor conflicts only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199" y="979007"/>
            <a:ext cx="3649436" cy="486591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965725" y="5940137"/>
            <a:ext cx="3419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y parents, approx. 1950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37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bertov, 17. listopad 19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4791"/>
            <a:ext cx="12192000" cy="87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61827" y="435951"/>
            <a:ext cx="61301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800" b="1" dirty="0" smtClean="0">
                <a:solidFill>
                  <a:srgbClr val="0033CC"/>
                </a:solidFill>
              </a:rPr>
              <a:t>17th </a:t>
            </a:r>
            <a:r>
              <a:rPr lang="cs-CZ" sz="2800" b="1" dirty="0" err="1" smtClean="0">
                <a:solidFill>
                  <a:srgbClr val="0033CC"/>
                </a:solidFill>
              </a:rPr>
              <a:t>November</a:t>
            </a:r>
            <a:r>
              <a:rPr lang="cs-CZ" sz="2800" b="1" dirty="0" smtClean="0">
                <a:solidFill>
                  <a:srgbClr val="0033CC"/>
                </a:solidFill>
              </a:rPr>
              <a:t> 1989:</a:t>
            </a:r>
            <a:br>
              <a:rPr lang="cs-CZ" sz="2800" b="1" dirty="0" smtClean="0">
                <a:solidFill>
                  <a:srgbClr val="0033CC"/>
                </a:solidFill>
              </a:rPr>
            </a:br>
            <a:r>
              <a:rPr lang="cs-CZ" sz="2800" b="1" dirty="0" err="1" smtClean="0">
                <a:solidFill>
                  <a:srgbClr val="0033CC"/>
                </a:solidFill>
              </a:rPr>
              <a:t>commemoration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of</a:t>
            </a:r>
            <a:r>
              <a:rPr lang="cs-CZ" sz="2800" b="1" dirty="0" smtClean="0">
                <a:solidFill>
                  <a:srgbClr val="0033CC"/>
                </a:solidFill>
              </a:rPr>
              <a:t> 50 </a:t>
            </a:r>
            <a:r>
              <a:rPr lang="cs-CZ" sz="2800" b="1" dirty="0" err="1" smtClean="0">
                <a:solidFill>
                  <a:srgbClr val="0033CC"/>
                </a:solidFill>
              </a:rPr>
              <a:t>years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br>
              <a:rPr lang="cs-CZ" sz="2800" b="1" dirty="0" smtClean="0">
                <a:solidFill>
                  <a:srgbClr val="0033CC"/>
                </a:solidFill>
              </a:rPr>
            </a:br>
            <a:r>
              <a:rPr lang="cs-CZ" sz="2800" b="1" dirty="0" err="1" smtClean="0">
                <a:solidFill>
                  <a:srgbClr val="0033CC"/>
                </a:solidFill>
              </a:rPr>
              <a:t>from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the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Nazi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closure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of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the</a:t>
            </a:r>
            <a:r>
              <a:rPr lang="cs-CZ" sz="2800" b="1" dirty="0" smtClean="0">
                <a:solidFill>
                  <a:srgbClr val="0033CC"/>
                </a:solidFill>
              </a:rPr>
              <a:t> </a:t>
            </a:r>
            <a:r>
              <a:rPr lang="cs-CZ" sz="2800" b="1" dirty="0" err="1" smtClean="0">
                <a:solidFill>
                  <a:srgbClr val="0033CC"/>
                </a:solidFill>
              </a:rPr>
              <a:t>universities</a:t>
            </a:r>
            <a:endParaRPr lang="cs-CZ" sz="2800" dirty="0">
              <a:solidFill>
                <a:srgbClr val="0033CC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265339"/>
            <a:ext cx="4075339" cy="2856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13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01.nyt.com/images/2009/11/08/travel/08headsupspan-1/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610" y="-138896"/>
            <a:ext cx="12312915" cy="73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esternjournalismcom.c.presscdn.com/wp-content/uploads/2014/11/Velvet-Rev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853" y="374911"/>
            <a:ext cx="34480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59038" y="200986"/>
            <a:ext cx="853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50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of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did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we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exactly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5">
                    <a:lumMod val="75000"/>
                  </a:schemeClr>
                </a:solidFill>
              </a:rPr>
              <a:t>commemorate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</a:rPr>
              <a:t> in 1989?</a:t>
            </a:r>
            <a:endParaRPr lang="cs-CZ" sz="2800" dirty="0"/>
          </a:p>
        </p:txBody>
      </p:sp>
      <p:pic>
        <p:nvPicPr>
          <p:cNvPr id="9218" name="Picture 2" descr="https://upload.wikimedia.org/wikipedia/commons/9/93/Jan_Ople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42" y="1556794"/>
            <a:ext cx="2906612" cy="43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1840" y="839952"/>
            <a:ext cx="79877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independence day is 28th October (1918)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Nazis took control over my country in two steps,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29th September 1938 and on 15th March 1939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war started in Poland on 1st September 1939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28th October 1939 – manifestations in Prague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severely</a:t>
            </a:r>
            <a:b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suppressed by Nazi forces, one young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áclav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Sedláček)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shot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(Jan </a:t>
            </a:r>
            <a:r>
              <a:rPr lang="en-US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Opletal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shot and die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Funeral of Jan </a:t>
            </a:r>
            <a:r>
              <a:rPr lang="en-US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Opletal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turns into a manifestation on 15</a:t>
            </a:r>
            <a:r>
              <a:rPr lang="en-US" sz="2000" baseline="30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17</a:t>
            </a:r>
            <a:r>
              <a:rPr lang="cs-CZ" sz="20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Nazi storm the University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execute nine, </a:t>
            </a:r>
            <a:r>
              <a:rPr lang="cs-CZ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students </a:t>
            </a:r>
            <a:r>
              <a:rPr lang="cs-CZ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 camps for 3 years </a:t>
            </a:r>
            <a:b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survive the </a:t>
            </a:r>
            <a:r>
              <a:rPr lang="cs-CZ" sz="2000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imprisonment</a:t>
            </a:r>
            <a:endParaRPr lang="en-US" sz="2000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Universities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1941,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International Student’s day was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proclaimed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by the International Students’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219068" y="598753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Jan Opletal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8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omenskeho66.cz/materialy/dejepis/9%20vyhlaska%20o%20uzavreni%20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20" y="92597"/>
            <a:ext cx="9623331" cy="66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355</Words>
  <Application>Microsoft Office PowerPoint</Application>
  <PresentationFormat>Širokoúhlá obrazovka</PresentationFormat>
  <Paragraphs>63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The mystery  of the17th November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mystery  of the17th November</dc:title>
  <dc:creator>ntb</dc:creator>
  <cp:lastModifiedBy>ntb</cp:lastModifiedBy>
  <cp:revision>38</cp:revision>
  <dcterms:created xsi:type="dcterms:W3CDTF">2015-11-12T22:46:45Z</dcterms:created>
  <dcterms:modified xsi:type="dcterms:W3CDTF">2015-11-15T23:40:13Z</dcterms:modified>
</cp:coreProperties>
</file>